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notesSlides/notesSlide2.xml" ContentType="application/vnd.openxmlformats-officedocument.presentationml.notesSlide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notesSlides/notesSlide3.xml" ContentType="application/vnd.openxmlformats-officedocument.presentationml.notesSlide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notesSlides/notesSlide4.xml" ContentType="application/vnd.openxmlformats-officedocument.presentationml.notesSlide+xml"/>
  <Override PartName="/ppt/ink/ink52.xml" ContentType="application/inkml+xml"/>
  <Override PartName="/ppt/ink/ink53.xml" ContentType="application/inkml+xml"/>
  <Override PartName="/ppt/notesSlides/notesSlide5.xml" ContentType="application/vnd.openxmlformats-officedocument.presentationml.notesSlide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2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Objects="1">
      <p:cViewPr varScale="1">
        <p:scale>
          <a:sx n="66" d="100"/>
          <a:sy n="66" d="100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003FC6-2FDF-DA46-8ED4-738186C324EA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7D6F07-7FB5-2C41-9D0B-98D19941C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255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2:51.435"/>
    </inkml:context>
    <inkml:brush xml:id="br0">
      <inkml:brushProperty name="width" value="0.09071" units="cm"/>
      <inkml:brushProperty name="height" value="0.09071" units="cm"/>
      <inkml:brushProperty name="color" value="#00122B"/>
    </inkml:brush>
  </inkml:definitions>
  <inkml:trace contextRef="#ctx0" brushRef="#br0">92 185 8355,'-15'-15'-235,"0"0"1,-1-3-1,4-3 1,1-2-187,1 0 0,7-10 0,-7-3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9:31.150"/>
    </inkml:context>
    <inkml:brush xml:id="br0">
      <inkml:brushProperty name="width" value="0.09071" units="cm"/>
      <inkml:brushProperty name="height" value="0.09071" units="cm"/>
      <inkml:brushProperty name="color" value="#ED331F"/>
    </inkml:brush>
  </inkml:definitions>
  <inkml:trace contextRef="#ctx0" brushRef="#br0">494 295 8355,'-8'-17'2250,"6"8"-2082,-6 2 0,16 7 0,4 0 0,4 0-61,2 0 0,1 0 0,1 0 0,2 0-522,3 0 0,5 0 0,-3 0 1,-1 0-598,0 0 0,5 0 440,-7 0 0,1-8 0,-7-1 0</inkml:trace>
  <inkml:trace contextRef="#ctx0" brushRef="#br0" timeOffset="-291">677-57 8355,'-9'11'535,"-1"0"1,0 3-275,4 0 0,4 3 0,2 2 0,0 3-200,0 6 1,0 4 0,2 1 0,4 1 0,4-1 0,2-1 0,1-2 0,1-4 0,0-2 0,0-3 0,-1-3-2839,1-1 986,-6 0 1578,0-8 1,0-1 0,2-8 0</inkml:trace>
  <inkml:trace contextRef="#ctx0" brushRef="#br0" timeOffset="413">1170 379 8355,'-12'0'339,"2"-2"-574,2-3 476,1 3 1,1-19 0,0 3 0,2-5-1,2-3 344,2 0 1,0-2-1,0-7 1,0-2-512,0-3 0,0 1 1,0 6-1,0 1-10,0 4 0,0-2 0,0 8 219,0 1 0,2 10-146,4 6 0,2 12 0,7 10 0,-3 11 0,2 7-19,2 4 1,5 6 0,1-4-309,2 2 0,3-6 0,-5 0 0,4-7 0,1-7-210,-1-5 0,-3-1 0,-9-2 1,-4-2-498,-2-2 745,6-7 1,-22 3 0,-2-7 255,-10 0 1,-7 0 0,3 0 0,-7 0 201,-3 0 1,-1 0-1,3 0 1,1 0-134,-1 0 1,6 0 0,1 0 366,5 0 1,2 0-271,-1 0 0,11 0-3963,8 0 2551,8-7 1,11 5 0,-1-5 0</inkml:trace>
  <inkml:trace contextRef="#ctx0" brushRef="#br0" timeOffset="712">1517 295 8355,'-18'-17'0,"0"4"201,-1-3 0,7 1 1,2-11-1,2 0 0,4 1 567,2 1 1,2-4 0,0 4 0,0 0-501,0 0 1,6 7 0,2 7-1,2 3 1,4 3 0,1 4-78,-3 6 0,2 11 0,-6 11 1,0 1-145,0-1 0,7 4 0,-3-4 0,2 2-337,-2-2 0,4-2 0,-3-8 1,3 1-244,2-4 1,-6-4 0,0 0 147,3-5 0,1 1-1051,2-1 1,0 0 0,1-6 0</inkml:trace>
  <inkml:trace contextRef="#ctx0" brushRef="#br0" timeOffset="1004">1682-7 8355,'-19'-9'924,"1"4"1,6 6-496,0 11 0,8 2 1,-4 18-1,1 5 1,1 3 2,2 1 1,2-1-1,2-2-406,0 1 1,0-2-1,0-7 1,0-4-1,0-2-874,0-3 0,0-8 0,2-4-2179,4-1 2408,5-3 0,7-12 0,0-3 1</inkml:trace>
  <inkml:trace contextRef="#ctx0" brushRef="#br0" timeOffset="1334">1901-74 8355,'10'0'817,"6"8"0,-3 3 0,3 6-437,2 5 1,6 4-1,1 10-119,-3 3 1,-2-2 0,-1 6 0,-1-2 0,0-4-107,1-2 1,-9-1 0,-4 0 0,-4-3-332,-2-3 1,0 4-1,-2-6 1,-4 2-234,-6 0 1,-5-8 0,-1 3-1,0-7-447,-1-4 0,1 1-169,0-8 1,-9 1 0,-1-6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43:51.426"/>
    </inkml:context>
    <inkml:brush xml:id="br0">
      <inkml:brushProperty name="width" value="0.09071" units="cm"/>
      <inkml:brushProperty name="height" value="0.09071" units="cm"/>
      <inkml:brushProperty name="color" value="#00122B"/>
    </inkml:brush>
  </inkml:definitions>
  <inkml:trace contextRef="#ctx0" brushRef="#br0">140 26 8355,'-12'-14'48,"9"3"0,-10 14 129,13 5 1,0-2-27,0 11 1,0 0 0,0 8-1,0 0-20,0 0 0,0 1 0,0 2 0,0 5-11,0 10 1,0-4 0,0 3-1,0 0-30,0-3 1,0 15 0,0-9 0,0 0 0,0 2 0,0 1 116,0 3 1,-9 8-121,0-1 1,-1 1 0,10-8 0,0-1 25,0 1 0,0 8 1,-3 0-1,-3 0-38,-3 3 0,0-9 1,9 9-1,0-3 30,0 0 1,0 2 0,0-4-29,0 2 0,-10 0 0,1-6 0,3 3 1,3 3 18,3-3 0,0 6 1,0 0-141,0 2 1,0 1 0,0-15 11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43:51.427"/>
    </inkml:context>
    <inkml:brush xml:id="br0">
      <inkml:brushProperty name="width" value="0.09071" units="cm"/>
      <inkml:brushProperty name="height" value="0.09071" units="cm"/>
      <inkml:brushProperty name="color" value="#00122B"/>
    </inkml:brush>
  </inkml:definitions>
  <inkml:trace contextRef="#ctx0" brushRef="#br0">57 2959 13415,'0'4'3,"0"58"41,0 5-1,0-8 1,0 0-1,0 3 1,0-6 0,0 9 0,0-1-13,0 1 0,0 2 0,0 6 1,0-3-33,0-2 0,0-1 1,0 9-1,0 0 30,0-1 1,0 1 0,0 0-41,0 0 1,0 0 0,0-1 0,0-2 0,0-2-6,0-4 0,0 0 0,0 9 0,0 0 27,0 0 1,0 0 0,0-1 0,0-2-1,0 0 29,0 3 0,0-14 0,0 14-29,0-3 0,0 0 0,0 0 0,0-3-12,0-3 1,0 1-1,0 8 1,0-1-10,0 1 1,0 0 0,0 0-1,0 0 5,0-1 1,0-7-1,0-1 1,0 3 2,0 3 0,0-2 0,0-1 25,0 0 1,0 9 0,0-12 0,0 6 0,0 6 30,0 5 1,0-11 0,0 8 0,0 1-24,0-4 1,0 1-1,0-6-25,0-6 1,0 6-1,0-5 1,0 5 0,0 2 16,0 1 1,0 0 0,0 0-1,0 0 2,0-1 1,0 1-1,0 0 1,0-3 8,0-6 0,0 12 0,0-9 1,0 0 15,0 3 1,0-8 0,0 2-36,0 3 1,0-5-1,0 0 1,0-4 0,0-2 21,0 3 1,0-6 0,0 9-22,0-3 1,9 5-1,0-8 1,-3 0-1,-3 0 9,-3 0 1,0 8-1,0-5 1,0 0-31,0 0 1,0-4 0,0-7 0,0 0 17,0-1 0,0-2 0,0-3 1,0-3-50,0 3 0,0-6 0,0 0 0,0-2-72,0-6 0,0 0 1,0 0-59,0 2 0,0 1 0,0-9-218,0 0 1,0-8-1,0 0-98,0 3 0,-3-9-1690,-6-3 1083,6-5 1,-34-3 0,6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8:57.271"/>
    </inkml:context>
    <inkml:brush xml:id="br0">
      <inkml:brushProperty name="width" value="0.09071" units="cm"/>
      <inkml:brushProperty name="height" value="0.09071" units="cm"/>
      <inkml:brushProperty name="color" value="#ED331F"/>
    </inkml:brush>
  </inkml:definitions>
  <inkml:trace contextRef="#ctx0" brushRef="#br0">290 56 8355,'-16'2'335,"2"4"1,1 5 0,-1 4 0,0 2-1,-1 2 1,5 2 0,0 3 382,-1 3 0,7 1 0,-2 6-565,4 0 1,4 0-1,2-2 1,5-2-1,1-4 1,4 1-152,3-1 0,1-5 1,2-1-1,3-5 1,2-3-173,-3 1 1,-1-6 0,-3-1 0,-1-2-1495,-5 2 1,4-5 649,-3 5 1,3-12-1,2-3 1</inkml:trace>
  <inkml:trace contextRef="#ctx0" brushRef="#br0" timeOffset="580">825-130 8355,'-18'17'1716,"0"0"-1450,-1 0 0,3 2 1,3 1-1,5 5 1,2 1 106,0 4 1,0 0 0,8 1-1,4-5-89,6-2 0,5 3 0,1-8-543,1-4 1,1-4 0,3 2 0,1-3-344,-1-3 0,3-1 1,-1-6-1,-2 0-887,-3 0 1,-8 0 1088,1 0 1,-1-8-1,6-1 1</inkml:trace>
  <inkml:trace contextRef="#ctx0" brushRef="#br0" timeOffset="2216">1103-45 8355,'0'-12'3154,"0"1"-2991,0 7 1,9-5-1,3 5 1,6-2 0,5 3 94,2 1 0,1-6 1,-3-1-1,4-2-245,1-1 1,-3 7-1,4-5-1930,-3 3 1,-1-7-1,-7 5 1</inkml:trace>
  <inkml:trace contextRef="#ctx0" brushRef="#br0" timeOffset="1917">1233-401 8355,'0'17'384,"0"1"0,2 3-429,4 2 1,-2 7 0,8-2 0,1 4 171,-3 2 1,6 0 0,-5-2 0,1-2-59,0-2 1,-2-7 0,5 2-149,-3-4 1,-6-2 0,5 0-847,-3-1 1,6-6 0,-4-3 0</inkml:trace>
  <inkml:trace contextRef="#ctx0" brushRef="#br0" timeOffset="2626">1620 73 9179,'-16'-7'0,"4"-4"0,6-6 0,4-6 0,2-5 0,-3-4 379,-3-2 0,4 0 1,-4 0-1,4 0-130,2 0 1,0 0 0,0 0-1,0 2-57,0 4 1,0 4-1,0 7 101,0 0 0,2 7 1,4 7-128,7 6 1,3 9 0,2 8 0,1 5-45,-1 1 0,3 2 1,1 6-320,3 0 1,0-6 0,-7-1 0,1-3 0,1-3-346,5-2 1,-11-8-1,5-1-1083,-3-3 1333,0-1 1,-7-6-1,-9 0 215,-11 0 1,-5 0-1,-5 0 1,-1 0 236,-3 0 0,-1 0 0,3 0 0,-2 0-35,3 0 0,1 5 0,3 1-429,-1-2 0,7 3 266,0-1-814,8 0 0,-5-14 0,9-1 0</inkml:trace>
  <inkml:trace contextRef="#ctx0" brushRef="#br0" timeOffset="3147">1934-130 8355,'-10'-17'2398,"-6"0"-2234,14 0 0,-13-7 0,9-3-21,2 1 1,2-8 0,0 2 0,-2-6 226,-2 1 0,-1 6 1,7 3-1,3 0-157,3 2 0,-2 1 1,8 10-133,2 4 1,3 3-1,1 10 1,3 4-45,3 5 0,-3 6 0,4 6 1,-5 5-118,-1 4 1,5-4 0,1-2-251,-3-1 1,-1 3 0,-3-5 0,1-2 0,-1-5 25,1-4 0,-1 1-3848,1-7 3642,-9-1 1,6-12-1,-5-3 1</inkml:trace>
  <inkml:trace contextRef="#ctx0" brushRef="#br0" timeOffset="3148">2193-554 8355,'-19'-7'1780,"7"5"-1300,0-4 0,8 14 1,-3 9-149,5 9 0,2 6 1,0 4-1,0 3 0,0 6-36,0 4 1,0-3 0,0-1 0,0 0-61,0-2 1,0-3-1,0-12 1,0-5-541,0-4 0,0-2-1548,0 0 1,2-10-602,5-7 1735,-5 0 0,14-23 0,-6 5 0</inkml:trace>
  <inkml:trace contextRef="#ctx0" brushRef="#br0" timeOffset="4006">2710-401 8355,'6'11'2457,"0"0"-1727,-2 2 1,4-1-422,-1 5 0,5-4 1,-6 10-1,-2-3 0,-2 1-120,-2 2 0,6 5 0,1-4 1,-3 1-172,-2-1 0,-8 5 0,-3-7 0,-1 1-92,-4 1 0,3-5 0,-1 4 0,-2-4-160,-3-3 1,5 0 0,0-5-911,-3-6 1,5 3 0,-2-4 21,-3-6 0,-1-6 0,-2-9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5:16.242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-738 368 8355,'0'-17'634,"3"3"-298,6 3 0,6 5 1,13 12-477,0 2 0,-10 9 0,-3-6 0,1 4 175,-1 4 0,-9 4 0,3 2 1,-5 1-162,-4-1 0,-4 1 0,-2-1 0,-6 1 110,-3-1 0,-4-8 1,-8 0-91,-1 3 0,0-9 0,1-2 83,-1-6 0,0-6 0,4-6 0,5-7 58,10-7 0,6-5 0,3-4 42,0-2 1,0-2 0,0 4 0,3-2 0,6 3-3,10 3 1,-4 5-1,4 4 10,2 2 0,4 11 0,2-3 1,1 7-61,0 2 1,8 8 0,1 3 3,-3 4 0,-12-1 1,-7 6-1,-3-3 53,-6 2 1,-2 4 0,-4 2 0,0 1-54,0-1 1,-4 4 0,-2 2 0,-6 3-73,-3-3 1,-1-3-1,-5-2 1,5-1 1,4 1 0,0-12 14,3-6 1,2-5-1,-8-6 1,3-5-1,6-9-39,3-6 0,3-11 1,0-2 49,0-4 1,0 9 0,0-3 0,0 5 75,0 4 1,3 2 0,3 3 0,6 6 66,3 3 0,4 3 0,9 8-27,-1 0 1,-2 2 0,-4 4 0,-2 5 6,2 3 0,-5 3 1,-1 9-46,-3-1 0,-3-8 0,-9 0 0,0 3-85,0 3 0,-12 2 1,-3 1-1,-7-1 0,1 1 1,-7-1-1,0-2 1,-5-3-1,2-6 0,0-3 1,4-5-1,-1-6 0,3-9-576,7-8 571,-7-5 1,22-12 0,-6-3 0,6 0 0,3-2 40,0-1 1,0 6 0,3-6 0,6 3 80,10 6 0,-4 12 0,4 4 1,2 1 3,4 0 0,-7 8 1,0-2-1,4 8 71,3 8 0,2 4 0,1 8 1,-4-3-34,-5 2 1,2 4 0,-11 2-71,-4 1 1,-3-1-1,-3 1 1,0-1 80,0 1 1,0-1-1059,0 1 1,0-9 0,-3-3-1483,-6-3 1927,-7-2 1,-12-9-1,1 0 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5:49.233"/>
    </inkml:context>
    <inkml:brush xml:id="br0">
      <inkml:brushProperty name="width" value="0.13607" units="cm"/>
      <inkml:brushProperty name="height" value="0.13607" units="cm"/>
    </inkml:brush>
    <inkml:brush xml:id="br1">
      <inkml:brushProperty name="width" value="0.09071" units="cm"/>
      <inkml:brushProperty name="height" value="0.09071" units="cm"/>
      <inkml:brushProperty name="color" value="#ED331F"/>
    </inkml:brush>
  </inkml:definitions>
  <inkml:trace contextRef="#ctx0" brushRef="#br0">0 63 8074,'13'-14'32,"2"2"1,13 12 0,0 0 0,2 0 0,4 0 0,6 0 0,0 0-349,0 0 0,10 0 0,-4 0-277,6 0 1,-6 0 482,0 0 1,1 0 0,8 0 0</inkml:trace>
  <inkml:trace contextRef="#ctx0" brushRef="#br0" timeOffset="874">1081-115 8355,'19'0'63,"-1"0"0,-9 0-254,10 0 0,-1 0 0,10 0-86,0 0 0,-1 8 0,1 1 0,0-4 10,0-2 1,-1 9-1,1 2 1</inkml:trace>
  <inkml:trace contextRef="#ctx0" brushRef="#br0" timeOffset="875">1719-115 8355,'15'0'-318,"0"0"13,-5 0 1,5 0 217,13 0 0,-4 3 0,-2 2 0,-4 4-250,4-4 1,3 10-1,2-1 1</inkml:trace>
  <inkml:trace contextRef="#ctx0" brushRef="#br0" timeOffset="876">2301-115 8355,'27'0'-806,"-8"0"1,-1 0 957,4 0 1,-7 0-1,4 0-608,2 0 1,4 0 316,3 0 0,-1-12 0,1-2 0</inkml:trace>
  <inkml:trace contextRef="#ctx0" brushRef="#br1" timeOffset="167780">138 316 9009,'-19'-15'0,"1"4"2494,0 6-2060,8 3 1,2 4-1,10 3 1,2 6-1,6 4-183,6 2 1,0 6 0,17 1 0,3 2 0,7 2-31,4-2 0,2 6 0,5-6-138,1 0 0,6 4 1,0-6-1,-2 1 1,-2-1 43,-2-4 0,0-1 1,0 0-1,-3 1-62,-3 3 1,-4-1 0,-8-5 0,-1 0-1,1-1 0,-9-1 1,-3-2-1,-5-3-268,-2-3 1,-6 4-562,1-5 417,-9 0 1,4-8-1,-8-4 1,0-5-362,0-4 0,0 4 0,0 0 1,0-2-981,0-2 1,0 3 1049,0 1 0,8 0 0,2-6 0</inkml:trace>
  <inkml:trace contextRef="#ctx0" brushRef="#br1" timeOffset="172673">1875 434 8966,'-16'19'0,"2"1"0,4 3 0,-1-1 0,1 0 0,-4 3 269,-2 1 0,4 2 1,-1 5-1,-1 1-280,-2 0 1,-2 1-1,1 1 1,3-1-56,2-3 1,6-8 0,-4 2 0,-1-2 251,1-3 1,6-8 201,-2-2 1,6-7-88,6 2 1,4-3 0,11 1 0,1 2-171,2-3 1,7-1-1,-5-2 1,1 0-195,-1 0 1,5 0 0,-5 0-1,1 0 98,-1 0 1,-2-7-1,-5-3 1,-3-1-99,-4 0 1,2 5-1,-6-3 33,3 2 1,-7-6 364,2 1 1,-12-1 0,-5 0 0,-1 2-1,0-2-114,-2-2 0,-2-7 1,-3-1-1,1 1-141,0-2 1,-1 5-1,3-4 1,2 5-108,2 1 1,6 0-1203,-7 0-339,9 1 0,-2 6 0,12 5 709,7 3 1,3 2 0,2 0 0</inkml:trace>
  <inkml:trace contextRef="#ctx0" brushRef="#br1" timeOffset="173018">2296 972 8355,'-18'0'631,"7"0"0,1 0-312,4 0 1,4-8 0,-4-3-1,4-6 1,2-5-68,0-6 0,0-4 1,0-2-84,0 1 1,0-1-1,2 1 1,2-1 0,2 2-81,-2 4 1,0 6 0,0 9 42,2 2 1,9 7 0,-5 0-54,0 8 0,6 11 0,-4 9 0,3 0-49,-3 1 1,4 3-1,-4-4 1,5 0-182,1 0 1,0-1-1,-2-6 1,-1-1-560,-3 1 1,0-6 0,6-1 17,1-3 1,-7-1-1,0-6 1,2-2-672,2-4 1030,-5-3 0,5-8 0,-6 0 0</inkml:trace>
  <inkml:trace contextRef="#ctx0" brushRef="#br1" timeOffset="173347">2607 552 8355,'-19'-27'0,"7"3"0,0 7 508,0 8 0,-6 2-112,-1 7 1,3 1-1,2 7 1,2 9 58,-3 9 1,7 11 0,0 4 0,2 2-302,0 4 0,-6-4 0,6 0 0,2-2 55,2-4 1,2-1-1,0-5-303,0-3 0,0-3-1841,0-9 0,2-6 877,4-5 0,4-10 0,8-5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4:12.856"/>
    </inkml:context>
    <inkml:brush xml:id="br0">
      <inkml:brushProperty name="width" value="0.09071" units="cm"/>
      <inkml:brushProperty name="height" value="0.09071" units="cm"/>
      <inkml:brushProperty name="color" value="#00122B"/>
    </inkml:brush>
  </inkml:definitions>
  <inkml:trace contextRef="#ctx0" brushRef="#br0">3368 7717 8355,'19'0'2984,"-1"0"-2414,1 0 1,8 3 0,1 6 0,-1 5-396,1 0 0,-1 8 0,1-8 0,-1 3-381,1 0 1,-1-9 0,-2 9 0,-4 0-879,-2-3 0,-10 6-316,9-12 0,1 12 0,8-6 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4:12.617"/>
    </inkml:context>
    <inkml:brush xml:id="br0">
      <inkml:brushProperty name="width" value="0.09071" units="cm"/>
      <inkml:brushProperty name="height" value="0.09071" units="cm"/>
      <inkml:brushProperty name="color" value="#00122B"/>
    </inkml:brush>
  </inkml:definitions>
  <inkml:trace contextRef="#ctx0" brushRef="#br0">3699 7465 10154,'-25'16'918,"7"1"1,-6 0-1,8 11-666,1 6 0,-6-3 0,8 11 1,1 6-96,0 8 0,-6-3 0,8 3-229,4-11 0,-6 3 1,3-9-1,3 1 1,3-7-3311,3-5 2153,0-14 0,-13-2 0,-2-12 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3:54.190"/>
    </inkml:context>
    <inkml:brush xml:id="br0">
      <inkml:brushProperty name="width" value="0.09071" units="cm"/>
      <inkml:brushProperty name="height" value="0.09071" units="cm"/>
      <inkml:brushProperty name="color" value="#00122B"/>
    </inkml:brush>
  </inkml:definitions>
  <inkml:trace contextRef="#ctx0" brushRef="#br0">387 0 7869,'-27'9'0,"-1"2"0,0 3 0,-2 3 0,-4 0 0,-3-1 0,3 4 0,3 3 0,4 2 0,-1 0 0,3 0-534,7 1 0,-7-12 0,10-3 1</inkml:trace>
  <inkml:trace contextRef="#ctx0" brushRef="#br0" timeOffset="254">111 101 8355,'25'-3'-492,"-7"-5"544,-6 5 1,1-8 135,5 11 0,7 0 1,2 0-82,1 0 1,0 8 0,-1 0 0,1 1 16,-1 2 0,1-8 1,0 8-913,-1 0 1,1-5 280,0 11 0,-1-11 0,1 5 0</inkml:trace>
  <inkml:trace contextRef="#ctx0" brushRef="#br0" timeOffset="17767">-384 530 8355,'0'14'-2090,"-12"11"2959,-7 1 1,4 2 0,0 17 0,0 5-309,-1 6 0,7 12 0,-6-7 0,0 4 0,2 2-254,1-2 0,-6-1 1,6-7-1,-1-1-327,1-9 0,-6 1 0,9-14 0,3-3-598,2-3 0,4-11 0,0-1-163,0 4 0,0-6-356,0 3 0,13-11 0,2 5 0</inkml:trace>
  <inkml:trace contextRef="#ctx0" brushRef="#br0" timeOffset="17447">-659 606 9598,'-25'3'0,"10"6"575,15 8 1,3 5 0,15 3-1,1 1 1,-1-4-776,0-5 0,1 6 0,8-7 0,1 4-2846,-1-3 2322,1-6 0,-1-11 0,1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43:58.357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46 868 5790,'6'9'78,"-4"-3"-91,5 1 174,-7-5-89,0 4 173,0-6-252,0-6 1,0 2 7,0-6 1,0 5-2,0-5 1,0 5-18,0-5 0,0 5-3,0-5 0,0 0-14,0-5 1,0 5 0,0 1 15,0-3 1,0 4-5,0-2 1,0 0 48,0-5 0,-2 5 13,-3 0 0,3 0-31,-3-5 1,4 5-4,1 0 0,0 0-27,0-5 1,0 5 0,0 0 24,0-2 0,0 4 0,-2 0 47,-3 1 0,3-4-25,-3 1 1,4-4 1,1-1 0,0 5-44,0 0 0,0 5-4,0-5-23,0 0 1,-5-5 0,0 1 26,1-1 1,3 5 26,1 0 1,0 0-15,0-5 1,0 0 3,0 0 1,0 5-2,0 0 0,0 5 0,0-5 9,0-2 1,0 4 2,0-2 0,0 0 0,0-5 5,0 0 0,0 5 0,0 0 24,0-1 1,0 2-1,0-1 1,0-1-8,0-3 0,0 4-54,0 0 1,0 5 0,0-5 3,0-1 1,0 2 0,0 0-8,0-3 1,0 4 0,0-2 19,0-2 1,-2 0 0,-1 1 61,-2 1 1,0 5 9,5-5-216,0 6 1,0-4-387,0 3 533,0 4 0,0-13 0,0 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3:59.126"/>
    </inkml:context>
    <inkml:brush xml:id="br0">
      <inkml:brushProperty name="width" value="0.09071" units="cm"/>
      <inkml:brushProperty name="height" value="0.09071" units="cm"/>
      <inkml:brushProperty name="color" value="#00122B"/>
    </inkml:brush>
  </inkml:definitions>
  <inkml:trace contextRef="#ctx0" brushRef="#br0">1 405 8355,'27'0'-115,"1"0"1,-1 0 18,1 0 0,2 0 0,4-2 143,3-7 1,9 6 0,-7-5-1,1 5 1,3 0 192,0-5 0,3 5 0,9-5 0,-3 5-67,-6 3 1,6 0 0,-6 0-1,3 0 1,0-3-17,-3-5 1,0 5 0,9-6 0,0 7-17,0 2 1,0 0-1,0 0 1,0 0-11,0 0 0,0 0 1,0 0-1,0 0-22,1 0 0,-1 0 0,0 0 1,0 0-4,0 0 1,0 0-1,3 0 1,3 0-26,4 0 0,-1 0 1,-6 0-8,6 0 1,-2 0-1,8 0 1,0 0-1,-2 0 1,2 0 92,1 0 0,-1 0 1,6 0-108,-2 0 0,-10 0 1,7 0-1,-1 0 14,0 0 1,-5 0-1,5 0 1,0 0-54,1 0 0,-1 0 1,10 0-1,-4 0 1,1 0 1,18-9 0,-16 1 0,4-1 12,3-2 0,-10 8 0,16-5 0,-6 5 18,-4 3 1,1-8-1,0-1 1,-1 4-3,1 2 1,9 3 0,-4 0-9,-8 0 1,12 0-1,-10 0 1,4 0 0,0 0 18,-4 0 1,1 0 0,0 0-42,-1 0 1,1 0 0,0 0 0,-1 0 0,1 0 22,0 0 1,-1 0-1,1 0 1,-1 0-12,1 0 1,0 0 0,-1 0-1,1 0-4,0 0 1,-1 0 0,1 0 0,0 0-10,-1 0 0,1 0 1,3 0-1,-1 0-13,-2 0 0,9 0 0,-13 0 0,7 0-17,-6 0 0,11 0 1,-11 0 34,-4 0 0,7 0 0,-9 0 0,5 0 0,1 0 7,-7 0 1,7 0 0,-7 0 0,4 0 29,-4 0 1,16 0 0,-9 0 0,2 0-15,4 0 1,-10 0 0,19 0 0,-3 0-44,0 0 1,3 0 0,-6 0-1,2 0-12,-2 0 1,6 0 0,-6 0-1,-7 0 2,-5 0 1,-4 0 0,10 0 0,0 0 41,-1 0 1,-8 0 0,-1 0 0,1 0 11,-4 0 0,10 0 0,-7 0-15,7 0 1,-1 0 0,-2 0-1,-4 0-29,4 0 0,2-3 0,4-3 0,0-2 0,-1 2-2,1 3 0,-4 3 1,-2-2-1,-7-4-39,-2-2 0,5-1 0,-6 9 0,1 0 77,-1 0 0,7 0 0,-7-3 0,0-2-11,1-4 0,8 1 0,-2 5 1,5-3-7,4-2 0,-10 0 0,-2 5 0,-1-3-9,0-2 0,-5-1 1,5 9-1,-3 0 36,-5 0 1,5 0 0,-3-2 18,-3-7 0,7 6 1,-4-5-1,0 5-14,4 3 0,-1 0 1,9-3-1,-2-2 0,-1-4-7,-2 4 1,14 2 0,-8 0 0,0-3-9,2-2 1,-9-1 0,4 9 0,-1 0-1,-2 0 1,-4 0 0,-9 0 0,3 0 6,4 0 1,-1 3-1,-9 3 1,0 2-1,0-2 0,0-3 0,4-3 0,2 0-16,3 0 1,0 0 0,-6 0-1,1 0-43,-4 0 1,12 0 0,-18 0 3,0 0 0,-12 0 1,-1 0-1,-5 3 44,-3 5 0,-10-5-165,0 5-295,-12-5-1090,7-3 602,-13 0 0,0-3 0,0-5-1262,0-9 1,0 3 1099,0-3 0,-13 0 0,-2-8 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7:57.215"/>
    </inkml:context>
    <inkml:brush xml:id="br0">
      <inkml:brushProperty name="width" value="0.13607" units="cm"/>
      <inkml:brushProperty name="height" value="0.13607" units="cm"/>
    </inkml:brush>
    <inkml:brush xml:id="br1">
      <inkml:brushProperty name="width" value="0.09071" units="cm"/>
      <inkml:brushProperty name="height" value="0.09071" units="cm"/>
      <inkml:brushProperty name="color" value="#ED331F"/>
    </inkml:brush>
  </inkml:definitions>
  <inkml:trace contextRef="#ctx0" brushRef="#br0">-6102 4663 10943,'28'6'-1150,"-23"-5"937</inkml:trace>
  <inkml:trace contextRef="#ctx0" brushRef="#br1" timeOffset="14595">-5484 3480 9193,'-22'2'0,"2"1"0,2 2 0,-1 2 0,1 3 0,-1 2 0,-1 2 0,0 1 0,0 4 486,3 0 0,4 3 0,2 3 0,3 2 0,2 1 0,3 2 0,1-1 0,2 1-197,0 0 1,6-1 0,4-2-1,2 0-5,2-1-276,0 2 0,0-10 0,1 3 1,2-4-1,1-4 0,1-3 0,-1-2-239,1 2 1,-1-4 0,-2-2-1453,2-2 0,-2-2 1,2 0 905,-3 0 0,-1 0 0,0 0 1</inkml:trace>
  <inkml:trace contextRef="#ctx0" brushRef="#br1" timeOffset="14979">-5193 3557 8355,'-14'-5'398,"0"1"0,-1 1 24,-4 8-280,4-4 0,-5 10 1,6-2 311,0 2 0,5 3 0,1 2 0,0 2 1,2 1 0,0-1 1,2 5-1,5-2-384,4 3 0,-2-3 0,6-1 0,2 0-237,1-1 1,2-3-1,0 1 1,1-3-1,2-3-561,2-2 1,-1-2-1,-4-4 1,0 1-514,0-1 0,0-3 746,-1-5 1,1-2 0,0-5 0</inkml:trace>
  <inkml:trace contextRef="#ctx0" brushRef="#br1" timeOffset="15317">-4861 3722 8355,'-4'8'738,"-1"1"0,-1-1 0,3 5 0,-2 1-245,2 3 1,2-1 0,1 5-323,0 2 1,0-4 0,0 1 0,0 0 0,0-2-553,0 1 0,0-2 0,0-5-2408,0 1-72,0-6 2581,0-1 0,6-12 0,2-1 0</inkml:trace>
  <inkml:trace contextRef="#ctx0" brushRef="#br1" timeOffset="16772">-4708 3544 8355,'0'-7'1137,"6"1"1,5 6 0,4 0-921,4 0 1,5 4-1,-1 1 1,4-2-496,0-2 0,1-5 0,0-2 0,-1 0-730,1 1-188,0-5 0,0 3 0,-1-6 0</inkml:trace>
  <inkml:trace contextRef="#ctx0" brushRef="#br1" timeOffset="16463">-4320 3073 8355,'-14'0'21,"3"-4"0,-1 0 1,-4 1-1,0 2 446,-4 1 0,-2 0 0,-6 1 0,1 2-82,-1 1 0,0 2 1,0-3-1,1 2-12,-1 2 1,5-2-1,1 2 1,2 0 48,3 0 1,2-3-1,3 4-76,2 2 1,4-1 0,6 2-239,0 3 0,2 8 0,2 0 0,6 6-12,2 6 0,3-1 1,2 1-1,2 0 1,-1 0 49,2-1 1,-4-4-1,2 0-648,-2-2 1,2-7-1,0-3 1,-1-3-1,-1-1-933,-2 0 1,-5-2-212,0-3 1,-6-1 994,2-2 1,-4 2 0,-1 5 0</inkml:trace>
  <inkml:trace contextRef="#ctx0" brushRef="#br1" timeOffset="17646">-4140 3162 8355,'-14'0'400,"0"6"1,0 1 0,2 2-1,1-1 1,4 2 261,0 1 0,-2 6 0,5 2 0,0 0 0,3 4-394,1 1 1,6 1 0,3 1-221,4-1 0,1-3 0,-1-3 0,1 0 0,0-4-285,0-1 0,0-5 1,0-2-1,0-1-613,-1-4 1,1 0 0,0-2 0,0-2-2167,0-2 2611,0-3 0,0-6 0,-1 1 0</inkml:trace>
  <inkml:trace contextRef="#ctx0" brushRef="#br1" timeOffset="17648">-4015 3328 8355,'0'-7'1293,"0"1"0,1 6 0,4 0-855,4 0 1,5 1 0,3 2 0,1 3-503,-1 1 0,3-4 0,0 2 0,0 0-741,0-1 0,-1 0 1,-5-4-891,-1 0 1,-3 0 1145,-1 0 0,0-5 0,5-3 0</inkml:trace>
  <inkml:trace contextRef="#ctx0" brushRef="#br1" timeOffset="17647">-3891 3099 11991,'-9'18'0,"1"2"478,2 0 0,2 8 1,4-3-1,0 2-293,0 0 0,0 3 0,0 1 0,0 0-237,0 0 0,0-5 0,0-7 1,0 1-577,0 0 1,4-9 0,1 2-3843,-2-2 3882,-2 1 0,-7-5 0,-1-2 1</inkml:trace>
  <inkml:trace contextRef="#ctx0" brushRef="#br1" timeOffset="17649">-3835 3073 8527,'0'-8'449,"1"1"1,4 1 0,4 3-1,3 3 1,2 3 0,2 4 0,1 3-1,3 4 1,0 2-102,0 2 0,-2-2 1,-4 4-1,-2-1 1,-1 0-1,-3 0 0,-2 0-547,-3-1 1,3-1-1,-1-4 1,-2 0-717,-2-1 0,-2 1 0,-2 0-1150,-2-1 1146,1-4 1,-3 3-1,0-4 1</inkml:trace>
  <inkml:trace contextRef="#ctx0" brushRef="#br1" timeOffset="17895">-3711 2730 8945,'14'0'1189,"0"0"1,0 1 0,1 5 0,2 5-830,2 5 1,6 12 0,-2 2 0,1 5 0,1 3 0,-4 0 0,1 2 0,-4 1-50,-2 1 0,1-1 0,-8-5-526,3-2 0,-4-2 0,-3 2 0,-4-3 0,-1-3 30,0-2 0,0 1 0,0-10-4604,0-2 3446,-6-1 0,-2-1 0,-6 0 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5:48.410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-527 2224 8355,'0'26'0,"0"-1"0,0 0-321,0 1 263,0-12 0,0 9 0,0-6 0,0 5 1,0 4-219,0-1 1,0 0 0,0 1-331,0-1 461,0 1 0,0-1 0,0 1 1</inkml:trace>
  <inkml:trace contextRef="#ctx0" brushRef="#br0" timeOffset="1">-527 2936 8355,'0'26'-608,"0"-1"577,0-11 1,0 9 0,0-6 0,0 5 0,0 4 0,0-1-89,0 1 0,0-10-845,0 1 806,0 0 1,0 9-1,0-1 1</inkml:trace>
  <inkml:trace contextRef="#ctx0" brushRef="#br0" timeOffset="2">-554 3699 8355,'0'25'0,"-4"1"46,-5-1 4,6 1 0,-9-1-158,12 0 0,0 1 0,0-1 0,0 1 1,0-1 58,0 1 0,0-1-1472,0 0 1368,0 1 1,0-1 0,0 1 0</inkml:trace>
  <inkml:trace contextRef="#ctx0" brushRef="#br0" timeOffset="355">-638 4335 8355,'0'25'0,"0"0"168,0 1 0,0-1-135,0 1 1,0-9 0,0 0 0,0 2 0,0 4 0,0 2 0,0 1 0,0-1-1,0 1-513,0-1 1,0 1 0,0-1-389,0 0 629,0 1 0,12-1 0,4 1 1</inkml:trace>
  <inkml:trace contextRef="#ctx0" brushRef="#br0" timeOffset="356">-610 5224 8355,'0'26'-562,"0"-1"1,0 1 304,0-1 0,0-8 1,3 0 74,7 3 0,-7 2 0,9 4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9:30.642"/>
    </inkml:context>
    <inkml:brush xml:id="br0">
      <inkml:brushProperty name="width" value="0.09071" units="cm"/>
      <inkml:brushProperty name="height" value="0.09071" units="cm"/>
      <inkml:brushProperty name="color" value="#ED331F"/>
    </inkml:brush>
  </inkml:definitions>
  <inkml:trace contextRef="#ctx0" brushRef="#br0">421 10 8355,'-19'0'0,"1"0"0,-6 6 823,-1-1 1,1 7-331,6-7 1,0 8 0,-1-2 0,1 4-42,0 2 1,8 5 0,3 3-1,5-1-364,2 0 0,0 6 1,0-4-1,2 2-90,5 0 0,3-8 1,8 5-1,0-3-363,1 0 0,-1-1 0,0-8-554,0-2 0,1-7 0,-1 1 1,0-3 10,0-2 1,1-7 0,-1-3 0</inkml:trace>
  <inkml:trace contextRef="#ctx0" brushRef="#br0" timeOffset="-250">-18 60 8355,'-26'0'532,"5"0"0,-7 0 0,6 0 0,-3 2-148,3 4 0,2 3 0,1 10 1,3 3-1,2 4-34,2 0 1,8 6-1,-2-4 1,4 4-308,2 1 0,0-1 1,2-4-1,4-4-348,6 0 1,4-5-1,2 1 1,1-5-371,-1-4 1,0-5-1,1 3 1,-1-1-1101,0-4 1136,0-3 1,9-1-1,1 0 1</inkml:trace>
  <inkml:trace contextRef="#ctx0" brushRef="#br0" timeOffset="-864">-493 144 8450,'-6'-11'0,"-2"2"0,-2 0 0,-5-1 0,-1-1 278,-2 2 0,-2-4 0,-3 5 0,-1 1 0,2-3 0,1 3 1,3-2-1,0 1 186,-1 1 0,-5 1 0,0 6-202,1 0 0,3 0 0,4 2 0,2 4-80,1 5 1,9 4 0,-2 3-1,4 3-104,2 1 1,2 8 0,4-2-1,7 5-117,3 7 1,2-5-1,0 4-269,1-3 0,1-3 0,2 1 0,3-3-291,-3-3 0,-4 2 0,-4-8 0,-3-1 1,-1-2-288,0-3 1,-6 1 0,2 0 528,-4 0 0,-10-1 0,-2 1 1</inkml:trace>
  <inkml:trace contextRef="#ctx0" brushRef="#br0" timeOffset="-565">-1005 463 8355,'-18'-9'2128,"8"1"-1301,2 8-500,8 0 1,8 2 0,4 2-1,6 3 1,5 2-129,1 5 0,9-5 0,-3 0 0,3-1-187,-3-5 1,4-1 0,-5-2 0,1 0 172,1 0 1,-7 0-1,5 0-2340,-3 0 1,-2 0 0,-5 0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1T11:08:54.721"/>
    </inkml:context>
    <inkml:brush xml:id="br0">
      <inkml:brushProperty name="width" value="0.13607" units="cm"/>
      <inkml:brushProperty name="height" value="0.13607" units="cm"/>
      <inkml:brushProperty name="color" value="#ED331F"/>
    </inkml:brush>
  </inkml:definitions>
  <inkml:trace contextRef="#ctx0" brushRef="#br0">1359 1 7218,'-14'7'1005,"1"-1"-957,8 1 0,-6-7 0,7 2 207,-3 5 0,-2-3-14,2 10-221,5-1 0,-7 7 0,7-2 1,-3-2-1,-1-3 24,1 3 0,3-5 0,2 3 0,-2-1 49,-5-2 0,5 7 1,-7-7-1,2 3 35,0-1 0,-6 1 0,4 4 0,0-3-21,0-1 1,-4-1 0,6 7 0,0 0-62,-2 0 0,5-2 1,-7-2-1,2-3-104,4 3 1,-4 2 0,0 0 79,-2-5 1,4 5-1,-4-4 31,2 4 1,-4-5-1,4 0 1,-2 3-25,-5 2 0,5 2 0,0 0 11,2 0 1,-5 0 0,8 1 0,-1-1-1,0 0 10,0 0 0,-2-2 0,5-2-217,-3-3 1,-2-6 200,3 6 0,1-6-3,-8 6 0,6-6 1,-4 6-1,0 1 2,-1-3 1,6 7 0,-8-7 0,1 2-28,2 1 1,-5-1 0,7 5-1,0-2 30,0-3 0,-6 1 0,1 6 0,-2-7 0,1-2 77,1-2 0,8 5 0,-8-5-46,-1 2 0,3-4 0,-1 6-40,-3 3 0,-2 2 0,-2 2-17,0 0 0,0-7 0,0 1 0,0 1 0,0 1 1,-1-2 0,1 3 1,0-5-1,2 1 89,5 0 0,-5-6 0,5 4 0,-5 1 16,-2-1 0,-1-5 0,1 6 0,0-1-53,0 0 1,0-7-1,-3 5 1,-1-2 17,-3 0 0,0 6 0,7-4-67,0 2 0,0-6 0,2 4-324,4 0-880,-3-7 0,17 14 308,0-10 1,9 1-14,11-7 1,9 0-1,2 0 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5:50.110"/>
    </inkml:context>
    <inkml:brush xml:id="br0">
      <inkml:brushProperty name="width" value="0.13607" units="cm"/>
      <inkml:brushProperty name="height" value="0.13607" units="cm"/>
    </inkml:brush>
    <inkml:brush xml:id="br1">
      <inkml:brushProperty name="width" value="0.09071" units="cm"/>
      <inkml:brushProperty name="height" value="0.09071" units="cm"/>
      <inkml:brushProperty name="color" value="#ED331F"/>
    </inkml:brush>
  </inkml:definitions>
  <inkml:trace contextRef="#ctx0" brushRef="#br0">3243-191 8355,'18'0'-177,"1"0"1,-10 0 0,9 0 0,4 0 0,3 0-259,2 0 1,1-9 331,0 1 0,0-1 0,-1 9 15,1 0 0,0-8 0,-1-1 0,1 4-14,0 2 0,0 0 99,-1-6 0,1 7 3,0-7 1,-10 6 38,1 3 0,-10 0 349,9 0 1,-2-3-186,2-5 0,7 5-616,-7-5 200,-5 5 1,11 3 0,-8 0 0</inkml:trace>
  <inkml:trace contextRef="#ctx0" brushRef="#br0" timeOffset="124995">4690-263 7884,'2'-4'-12,"2"-7"-16,2-1-1,-1-2 0,2 5-180,-2 0 34,-3 6 1,6-8 0,-5 5-442,2-1 1,2 2 592,-2-4 1,-4 0 0,6-5 0</inkml:trace>
  <inkml:trace contextRef="#ctx0" brushRef="#br1" timeOffset="173288">3247 519 8355,'-18'9'186,"7"6"0,1-13 0,6 6 0,0-1 0,6 2 0,8 3 0,7-3 0,3-2 0,4-3 0,7-2 0,3-4 0,3-3 0,1-9 1,5-4-1,4-7 0,2-3 0,-1-5 0,3-6 0,2-3 0,2-1 0,0 2 1425,0 0-1669,0 2 0,-7 7 0,-1 2 0,-2 4 1,-5 0-20,-1 0 0,-4 5 0,-5-1 0,-4 3-258,1 2 0,-13 1 0,4-1 0,-1 0 220,-1 0 1,-4 0 0,-2 0 0,0 1 215,1-1 1,-7 0-1,4 2-55,0 4-422,-6 3-840,6 8 1,-10 2 393,-4 4 0,-4 3 0,-8 8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1T11:09:11.268"/>
    </inkml:context>
    <inkml:brush xml:id="br0">
      <inkml:brushProperty name="width" value="0.13607" units="cm"/>
      <inkml:brushProperty name="height" value="0.13607" units="cm"/>
      <inkml:brushProperty name="color" value="#ED331F"/>
    </inkml:brush>
    <inkml:brush xml:id="br1">
      <inkml:brushProperty name="width" value="0.09071" units="cm"/>
      <inkml:brushProperty name="height" value="0.09071" units="cm"/>
      <inkml:brushProperty name="color" value="#ED331F"/>
    </inkml:brush>
  </inkml:definitions>
  <inkml:trace contextRef="#ctx0" brushRef="#br0">1 102 7873,'0'-13'804,"0"0"1,9 6-1,4-4 1,5 2-631,2 4 0,-6 1 1,-1-1-338,3-1 1,2-8-1,2 7 116,0 3 1,-7 2-1549,1 2 1,-7 0 1066,6 0 1,-9 0-1,5 0 1</inkml:trace>
  <inkml:trace contextRef="#ctx0" brushRef="#br0" timeOffset="-310">122-139 8325,'-11'0'784,"2"2"0,9 5 0,0 6-558,0 5 1,6 2 0,1 0 0,-2 0-1,-1 1 1,0-1 0,3 0-481,-2 0 0,4 0-504,-3 0 1,3-6 147,-2-1 1,-5-6-1970,5 6 2401,-5-8 1,-2 4 0,0-9 0</inkml:trace>
  <inkml:trace contextRef="#ctx0" brushRef="#br1" timeOffset="-7.56023E7">-321 85 8776,'-19'12'712,"1"-1"0,0 0 0,-1 6-606,1 0 1,5 0 0,1 2-1,0 2 1,1 3 0,5 3 0,4 3-1,2 2 1,0 0 238,0-4 1,8-3 0,5-8 0,3 0-362,3 0 0,1-2 1,3-4-1,1-5-858,-1-5 1,3-1 0,-1 0 0,-2-1-119,-3-5 1,-1-11 0,-1-9 0</inkml:trace>
  <inkml:trace contextRef="#ctx0" brushRef="#br1" timeOffset="-7.56027E7">-727 289 8355,'-27'9'495,"7"6"0,-13-7 1,8 5-1,5-2-411,5 3 1,-1 6-1,6 3 362,-1-2 1,-3 5 0,8 0 0,2 3-217,2-1 1,4-5-1,4 3 1,6-1 0,5-5-141,1-1 0,7-4 0,-1-2-656,-1-1 1,4-9 0,-3 3-1,1-4 1,-1-2-2002,1 0 1899,0 0 0,1-8 0,3-1 1</inkml:trace>
  <inkml:trace contextRef="#ctx0" brushRef="#br1" timeOffset="-7.56033E7">-1170 442 8355,'-8'-17'236,"4"5"0,-9 3 88,-1 1 0,4 3 0,-3 5 0,-1-2 109,-2-4 1,-5 4-324,-3-3 0,1 3 0,-6 0 0,1-2 0,1-2 83,0 3 1,3 1 0,5 2 0,1 0 97,-1 0 0,3 2 0,1 1 0,5 5-142,2 1 1,2 3-1,6 7 1,0 3-3,0 6 0,8 10 0,4 4-131,5 1 1,3 2 0,3 6 0,4-2 0,-1-4 55,1-5 0,4-4 0,-5-2-326,3-1 1,-4-4 0,3-3-1,-1-1 1,-5-5-946,-1-1 0,-9-7 1,1-3-1775,1-2 2661,-6 7 0,-16-12 0,-13 5 0</inkml:trace>
  <inkml:trace contextRef="#ctx0" brushRef="#br1" timeOffset="-7.5603E7">-1558 933 8355,'-8'-9'860,"6"0"0,-2 5-435,8-2 1,6 1 0,11 3 0,1-2-331,3-2 0,8-5 0,-2 3 0,3-1-529,3-4 0,0-2 0,0-2 0,-2 0-375,-4 0 1,4 0-1,-7 0 243,1 0 1,6 0-1,-6 0 1</inkml:trace>
  <inkml:trace contextRef="#ctx0" brushRef="#br0" timeOffset="564">444 203 6737,'0'11'2665,"0"-4"-2277,0-14 1,-7-4 0,0-9-223,3 0 1,-5 0 0,2 0 0,3-3-9,2-4 0,-1 3 0,-1-8 0,-3 1-144,3 0 0,1-3 0,3-4 0,0 2 121,0 3 1,0 8 48,0-2 1,0 5-133,0 2-10,0 9 0,7 4 0,2 14 1,2 6-45,5 5 0,-5 2 0,3 0 0,-1 0-3,-2 1 0,7-1 0,-7 0 0,3 0-39,-1 0 0,1-7 54,6 1 0,0-3 1,-2 5-75,-5-3 1,-4-6 39,-9 6 0,-2 1 206,-5 6 0,-4-7 0,-9 1 0,0-1 0,0-2-91,-1-4 0,8 2 1,0-2-109,-3-3 1,-2-2-1548,-2-2 86,9 0 0,4 0 622,14 0 1,4 0 0,9 0 0</inkml:trace>
  <inkml:trace contextRef="#ctx0" brushRef="#br0" timeOffset="1124">706 2 8718,'-18'-3'0,"2"-1"0,5-5 0,2-2 358,4-5 1,3-4 0,2-5 0,0-1-188,0 1 1,0-6 0,0-1 0,2 1-1,3 2 1,2 2 0,-3-2 0,1 0 256,1 0 0,-1 4 0,6 10-384,-2 1 1,0 10 0,-5-1 0,5 10 62,2 8 1,-4 5 0,4 2 0,1 0-69,-1 0 1,2 3-1,5 1 1,-2 1-142,-3-7 0,-2 2 0,5-9 0,-5 3-578,-2-1 0,5-6 0,-5 4-988,2-2 0,2-2 746,7-7 1,-9-3 866,-4-3 1,-5-5-1,-2-10 1</inkml:trace>
  <inkml:trace contextRef="#ctx0" brushRef="#br0" timeOffset="1125">967-502 8355,'-9'-11'-319,"-2"2"1088,0 0 1,2 9-305,9 0 0,0 11 0,0 16 0,0 7-289,0 4 1,-2 11 0,-3 3 0,-4-1 48,-2-4 0,5 2 0,-6-4 1,3-5 138,5-4 0,-5-11-2146,2 1 813,1-3 1,8-12-1,2-6 1,5-10-1208,2-8 2124,-6-5 1,4-2 0,-9-1 0</inkml:trace>
  <inkml:trace contextRef="#ctx0" brushRef="#br0" timeOffset="1337">1008-663 12009,'20'-11'0,"0"7"0,2 8 0,3 12 0,4 8 0,0 10 0,0 4 0,-4 2 0,-3 0 0,-2 1 0,-2-1 534,-4 0 1,1-2 0,-8-4 0,-3-5 0,-1-2 0,-3 0-688,0-3 0,-3 5 0,-3-2 1,-8-2-1,-4-3 0,-4-2 1,-3 0-1,1 1-700,6-1 1,-2-2-150,6-5 1,3-4-138,-2-9 1,8 0-1,-4 0 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32:29.009"/>
    </inkml:context>
    <inkml:brush xml:id="br0">
      <inkml:brushProperty name="width" value="0.09071" units="cm"/>
      <inkml:brushProperty name="height" value="0.09071" units="cm"/>
    </inkml:brush>
  </inkml:definitions>
  <inkml:trace contextRef="#ctx0" brushRef="#br0">150 298 8355,'-39'0'476,"3"0"0,3 0-240,4 0 1,16 0 0,16 0-1,18 0 1,20 0 0,20 0-1,22 0 1,17 0 0,-44 0-1,1 0-14,5 0 0,2 0 1,11 0-1,2 0 0,5 0 1,1 0-1,2 0 0,2 0-150,2 1 1,2-2 0,5-3 0,1-2 0,2-1 0,0-1 0,1-2 0,1-1-144,-1 0 0,0-1 0,-2-3 0,0-1 0,-1 2 0,-1 0 0,-7 2 0,-1 1 29,-3 1 1,-3 2 0,-10 5 0,-2 1-1,-5-3 1,-2 0 0,-5 1 0,-2 0 78,44-4 0,-18 1 1,-12 7-593,-14 0 1,-17 0 0,-11-3 45,-10-5 1,-10 3 114,-16-10 0,3 10 0,-10-6 0,-3 4 394,-3-1 0,0-7 0,6 7 0,7 3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32:48.316"/>
    </inkml:context>
    <inkml:brush xml:id="br0">
      <inkml:brushProperty name="width" value="0.09071" units="cm"/>
      <inkml:brushProperty name="height" value="0.09071" units="cm"/>
    </inkml:brush>
  </inkml:definitions>
  <inkml:trace contextRef="#ctx0" brushRef="#br0">70 741 5734,'-15'0'472,"-1"0"-212,11 0 0,-8 0 247,6 0-230,4 0 331,-7 0-107,10 0-121,0 0-274,10 0 0,3 0 1,10 0-1,0 0-5,1 0 0,6 0 0,4 0 0,-1 0 7,1 0 1,7 0 0,-3 0 0,6 0 10,3 0 1,1 0 0,4-3 0,4-2 50,4-3 0,-6 1 0,7 4-73,4-5 1,-4 6-1,6-6 1,5 3-5,0-3 0,3 3 1,2-8-1,8 0-34,5 1 0,-5 4 0,-3-5 1,1 3-23,-1 5 0,3-6 0,5 4 0,-3-1 0,-2 0 22,3 0 0,2 1 1,0 4-1,-3-2-18,-2-3 0,0 1 0,8 4 1,-3-2-1,0-3 0,-3 0 0,3 1 1,-2-1-1,2 3 0,-3 2 1,1 1-1,-3-3 0,-1-3 0,1 3 110,0 2 1,-2 1-139,1-6 1,12 5-1,-9-4 12,1 4 1,2 1 0,5-4-1,0-4 1,-5 0 38,0 0 0,-2-1 0,-1 6 1,-2-5-7,2-3 0,6 8 1,2-5-1,0 2-17,-5 0 1,-5-7 0,3 7 0,-3 0 2,2-2 1,-7 7-1,0-4 1,-3 2-34,0-3 0,8 5 1,-8-7-1,-2 2 12,-3 1 0,0-4 1,0 6-1,2-3 25,1 3 1,-13-5 0,12 2 0,-2 1-17,-7-4 0,4 9 0,-10-6 1,3 3 13,0-3 1,-3 6-1,5-6-39,-2 5 1,-8-4 0,5-1 0,0 0 11,0-2 0,-5 7 0,6-4 1,-4 4-1,-4 3 16,-3 0 1,-3-8 0,-2 1 0,-3 2 0,-3 2 0,-2 3 0,6 0 0,-4-3 21,3-4 0,-5 4 1,0-5-1,0 6-27,0 2 0,-7-8 0,2 0 0,-6 3-6,-2 3 0,1-6 0,-1 0-32,0 3 1,-8 3 72,1 2-620,-11 0-89,15 0 0,-14 0-2337,9 0 577,-10 0 1633,5 0 1,1 0 0,2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32:24.178"/>
    </inkml:context>
    <inkml:brush xml:id="br0">
      <inkml:brushProperty name="width" value="0.09071" units="cm"/>
      <inkml:brushProperty name="height" value="0.09071" units="cm"/>
    </inkml:brush>
  </inkml:definitions>
  <inkml:trace contextRef="#ctx0" brushRef="#br0">0 261 8658,'0'-23'472,"0"0"1,0 13 0,0 10 0,0 15-383,0 14 0,0-1 0,0 13 0,3 5-98,4 6 1,-4 9-1,5-7 1,-6-3 4,-2-2 1,0-3 0,0 1 0,0-4-24,0-4 0,0-6 1,0-10-1,0 0-693,0 0 584,0-10 0,0-5 1,0-16 34,0-7 0,0-6 0,0-4 0,3-6 1,2-8 25,3-4 0,2-11 0,-5 0 0,5 3 195,3 2 1,-5-5-1,5 2 1,0 6 156,-1 5 0,-4 13 0,5-3 0,0 8-127,0 8 0,-5 4 0,7 14-104,3 5 0,0 15 1,0 13-1,-5 2 1,0 1-1,-3 2 1,3 0-480,0-3 350,-8 6 1,8-18-1,-8 5 37,3-6 0,-1-2 1,-7 0-1,0 1-16,0-1 0,0-8-13,0 0 0,0-12 1,0-6-40,0-17 0,8-6 0,2-12 1,1-6 109,-1-7 1,5 2 0,-4-5 0,-1 5 108,0 3 1,6 0 0,-6 2 0,3 3 110,5 3 1,-5 9 0,2 1 0,1 8 14,-4 4 1,9 11 0,-6 0-91,6 10 1,0 8 0,-3 12-31,-3 6 0,-2 0 1,5 13-1,-5 5-16,-3-1 1,0 1 0,-4-3 0,1 1 0,-2-1-16,-2 0 1,-3-8-1,3-2 1,2-2-268,2-6 1,1-2-459,-8-3 0,0-8 0,3-2-1500,4-3 1375,-4-12 0,7-11 0,-10-10 1</inkml:trace>
  <inkml:trace contextRef="#ctx0" brushRef="#br0" timeOffset="453">1366 608 8355,'-23'13'0,"0"-5"0,0-6 1398,10 8 1,13-7-939,15 5 0,8 2 1,6-2-1,4-3-684,3-3 0,0-9 0,5-4 0,-2 1 0,0-3 1,-1 3-1256,1 0 0,-11-8 0,5 5 0</inkml:trace>
  <inkml:trace contextRef="#ctx0" brushRef="#br0" timeOffset="262">1320 285 8355,'-5'-13'1643,"5"5"-1264,10 5 1,8 3-1,5 0 1,0 0 0,0 3-215,1 5 0,-1-3 0,0 8 0,0 0-1871,0-1 1,11 4-1,2 7 1</inkml:trace>
  <inkml:trace contextRef="#ctx0" brushRef="#br0" timeOffset="2363">3288-1356 8355,'0'-13'1410,"-3"5"-1298,-4 16 0,2 7 0,-11 16 161,-2 8 0,0 12 0,0 6 0,3 2-104,-3 5 1,-11 3-1,-2 5 1,3-1-109,2-1 1,3 4 0,0-15-77,0 0 0,0-2 0,0-14 0,-1-1 0,4-7 18,4-1 0,-2-3 0,8-8-578,-3 0 0,8 0 0,-3 0-1167,6 0 1044,2-10 1,-10-3 0,-3-10 0</inkml:trace>
  <inkml:trace contextRef="#ctx0" brushRef="#br0" timeOffset="2015">2802-1217 8355,'-11'-24'1057,"9"12"-757,-8-9 1,12 19 0,6-6 0,7 8 0,6 8 0,2 7-21,0 5 0,0 6 0,-2 2-587,-6 3 1,3 8 0,-7-8 0,-1-3 0,0-3-855,-5-1 1,1-1-389,1 0 1318,-4-10 1,17 7-1,-7-7 1</inkml:trace>
  <inkml:trace contextRef="#ctx0" brushRef="#br0" timeOffset="2809">3566-663 8355,'-10'-13'0,"-3"-5"0,-11 11 570,12-11 0,4 15 1,16-5-1,7 8 0,6 6-267,2 1 1,0 14 0,0-1 0,-2 9-520,-6-1 1,3 0 0,-10 0 0,-3 3-154,-2-3 1,-6-2 0,-5-3 0,-5 0 253,1 0 0,-17-2 1,6-3-1,-3-5 192,1-3 0,1-2 0,1-8 1820,0 0-1162,10 0 0,6 0-619,14 0 1,-2 0 0,13 0-1,6 0 1,4 0-36,0 0 1,6 0 0,-3 0 0,-3 0-471,-2 0 0,-3 0 1,2 0-1,4-3-470,2-5 1,0 6 0,-8-6-210,0 6 0,0-9 0,0-2 0</inkml:trace>
  <inkml:trace contextRef="#ctx0" brushRef="#br0" timeOffset="3327">4538-986 9181,'-23'0'1140,"0"0"1,10 10-660,5 5 0,8-2 1,8 3-432,8 2 0,7 0 0,8-1 0,5-4 0,2-2 0,-2-4 0,0 1 0,-2 0 0,-1-3-958,-5-3 0,-2-2-424,-3 0 0,0 0 546,1 0 1,-12 0-1,-1 0 1</inkml:trace>
  <inkml:trace contextRef="#ctx0" brushRef="#br0" timeOffset="3933">5580-1379 8355,'-25'2'455,"-1"9"1,0 9 0,5 11 0,3 5-145,6 5 1053,-9 13-1014,18 5 0,-17 10 0,7 1 0,-2 2 1,-1 2-313,-2 3 1,0 8 0,0-11 0,3-4 0,-3-9 0,0-7-1,0-8 1,5-7-2,3-6 0,-1-5-1232,3-12-65,6 4 0,-6-17 0,16 5 440,7-6 0,6-12 0,2-3 1</inkml:trace>
  <inkml:trace contextRef="#ctx0" brushRef="#br0" timeOffset="3571">5025-1310 10614,'2'-18'274,"6"10"0,-3 11 0,10 23 0,1 2 0,-1 3 0,-2 0 0,0 2 0,-3 3-670,1 0 1,4-3 0,-7-7 0,-1 0 0,1-1-1793,0-4 1461,10-3 0,-5 5 0,10 0 0</inkml:trace>
  <inkml:trace contextRef="#ctx0" brushRef="#br0" timeOffset="4173">5719-778 8473,'-10'12'515,"7"-1"0,-7-9 0,10 6 0,0 7-323,0 6 1,0 2 0,0 0 0,0 0 0,0 3 0,0 2 0,0 3-111,0-3 0,8-2 0,-1-3 1,-1 0-482,-4 0 0,-2-7 1,0-1-2038,0 3 1724,0-8 1,0 1-1,0-11 1</inkml:trace>
  <inkml:trace contextRef="#ctx0" brushRef="#br0" timeOffset="6304">3311 1163 7821,'0'-23'485,"0"10"1,10 2 0,6 11 0,4 0 0,4 3 109,-1 5 0,8 5 0,2 12 1,3 3-344,5 3 1,-7 3 0,-1-6 0,-5 3-307,-4-3 0,4 0 0,-13-2 0,6 0-618,2-6 1,-8-5-1,1 3-1174,2-2 1,3-11 1348,2 3 1,0-6-1,0-2 1</inkml:trace>
  <inkml:trace contextRef="#ctx0" brushRef="#br0" timeOffset="6007">3774 793 8355,'-15'0'179,"-1"3"1,1 4 0,-1 9 0,4 4 0,-1 6 0,2 5 1553,1 7-1928,-8 16 0,8-3 1,-8 8-1,2-2 6,-2-6 1,-2 6 0,-3-3 0,-1-6 0,1-4 26,0-5 1,3-11 0,2 3-1,5-6-389,2-2 0,-4-7-37,7-1 0,-2-10 390,2 3 1,6-16 0,-9-4 0</inkml:trace>
  <inkml:trace contextRef="#ctx0" brushRef="#br0" timeOffset="6654">3983 1255 7209,'-24'-10'1080,"12"10"0,9-3 0,13 8 0,13 3 1,6 0-750,4-1 0,-5 9 1,9-8-1,-4-1-400,-5 4 0,-2-1 1,-5 8-1,-6-3-150,-7 3 0,-6-5 0,-4 2 0,-6 3 0,-7 3-21,-6 2 1,-2 0-1,0-2 1,0-3 242,-1-3 1,1-2-1,3 5 1446,4-3-1111,6-10 1,10 8 0,2-8-291,6 3 0,5 0 0,10-8 1,0 0-209,1 0 0,-1 0 1,2 0-1,4 0-292,2 0 1,-1 0 0,-4 0-1031,5 0 1,-5 0 584,5 0 1,5-10 0,0-3 0</inkml:trace>
  <inkml:trace contextRef="#ctx0" brushRef="#br0" timeOffset="6925">4677 1163 8355,'-13'0'3104,"-7"0"-2476,17 0 1,-5 0 0,16 0-468,8 0 1,4 2-1,6 3 1,2 3-68,3-3 0,8-2 0,-8-3 0,-1 0-178,4 0 1,-6 0 0,8 0 0,-2 0-1301,-6 0 0,-2 0 1,-3 0 0,0-11 0,0-1 0</inkml:trace>
  <inkml:trace contextRef="#ctx0" brushRef="#br0" timeOffset="7318">5349 724 9546,'-13'2'937,"5"6"1,18 12-1,11 14-703,7 2 1,11-5 0,-3 10 0,3 2 0,4 4 0,-2-4 0,3-2-763,0-5 1,-6 5-1,-4-10 1,-6-3 132,-7-2 1,-3-5 0,2-4-517,-4-1 1,-3-8-1383,-6 7 2077,-4-10 1,18 16 0,-9-8 0</inkml:trace>
  <inkml:trace contextRef="#ctx0" brushRef="#br0" timeOffset="7555">5881 701 8850,'-23'10'1059,"0"5"0,2 8 0,6 8-107,7 8 0,-5 7-854,-2 8 0,2-3 1,-2 13-1,-3 3-63,-3 0 1,6 5-1,-1-16 1,-2-2-1,0-3 1,0-9-1,5-7 1,3-6-1338,5-4 0,2-9-2293,3-1 2926,11-10 0,12-5 0,13-13 1</inkml:trace>
  <inkml:trace contextRef="#ctx0" brushRef="#br0" timeOffset="7780">6067 1186 8355,'-21'2'0,"5"6"3000,9 7-1968,4 6 0,3 5-799,0 4 1,10 6 0,3 8 0,3-3 0,-3-2-293,-3 2 0,-2 0 0,-6 0 0,3-5 1,3-3-1,-3-5 0,-2-2-4002,-3-3 2965,0-10 1,-10-3 0,-3-10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32:50.639"/>
    </inkml:context>
    <inkml:brush xml:id="br0">
      <inkml:brushProperty name="width" value="0.09071" units="cm"/>
      <inkml:brushProperty name="height" value="0.09071" units="cm"/>
    </inkml:brush>
  </inkml:definitions>
  <inkml:trace contextRef="#ctx0" brushRef="#br0">4116-10863 8355,'-11'-23'1161,"9"0"0,-6 3 1,16 4-810,7 8 1,13 6 0,6 4 0,2 4-109,5 1 0,5 1 0,6-8-434,2 0 1,2 0 0,-4 0-1,2 0-1215,-3 0 0,-2 0 235,-3 0 0,11 0 0,2 0 0</inkml:trace>
  <inkml:trace contextRef="#ctx0" brushRef="#br0" timeOffset="-279">4810-11394 8355,'13'-2'-298,"-5"-6"957,-6-7 0,-2 2 0,0-3-228,0-2 0,0-2 1,0-3-153,0 0 0,-10 7 0,-8 1 0,-10 0-103,-11 2 0,3-8 0,0 8 0,0 1 0,0 4 4,-5 5 0,0-4 1,0-1-148,2 3 0,11 2 0,-3 6 0,5 2 0,3 3-39,0-3 0,10 10 1,5 6-1,6 10 40,2 4 1,0 12-1,0 9 1,2 0-26,6 1 1,5 7 0,7-2 0,-2 2-93,-2-3 1,-3 3 0,5-10 0,-3-3-236,3-2 0,-8-5 0,1-3 0,-4-5 94,1-3 1,0 6 0,-6-11-1678,6-8 0,-5 3 1306,4-7 1,-25-6 0,-7 0 0</inkml:trace>
  <inkml:trace contextRef="#ctx0" brushRef="#br0" timeOffset="244">5204-11301 8355,'-26'-8'0,"-5"0"1153,5 1-811,-7 7 0,10 2 0,0 3 0,2 8 1,6 5-1,4 10 0,4 3 0,-1 5 19,3 0 1,2 2-1,3 8 1,0 1-535,0-1 1,10 0 0,3-2-1,3-3-695,-1-3 1,1-7 0,7 2 0,2-5-1488,6-7 1994,-5-3 0,18 5 0,-8 0 1</inkml:trace>
  <inkml:trace contextRef="#ctx0" brushRef="#br0" timeOffset="545">5852-11301 8355,'-23'-11'0,"0"9"0,-1-11 0,1 5 0,0 6 0,0-6 618,0 5 0,7 3 0,1 0 0,-3 3 0,0 5-260,3 7 0,-6 6 0,8 4 0,-2 3-217,-1 3 0,11 3 1,-3-4-1,6 6-9,2 0 1,0 8 0,0-6 0,0 3-217,0-2 1,7-6 0,4-10-1,2 0-626,5 0 0,2 0 1,3-2-1,1-6-1988,-1-7 2106,0-5 0,0 7 0,0 3 0</inkml:trace>
  <inkml:trace contextRef="#ctx0" brushRef="#br0" timeOffset="996">5944-11047 11160,'26'12'441,"5"-4"0,5-5-894,0-3 1,8 0 0,-6 0 0,4 0-1963,-4 0 1894,6 0 0,-8-11 0,10-1 0</inkml:trace>
  <inkml:trace contextRef="#ctx0" brushRef="#br0" timeOffset="995">6222-11324 9021,'-23'-13'332,"0"2"1,8 4 369,-1-1 0,11 11 1,-3 12-1,6 8-558,2 8 1,0 2 0,0 8 0,0-2 0,0 2-350,0 2 0,7 1 0,1-3 0,0-5-122,2-3 0,-7 6 0,4-8 0,-1-3-274,1-3 1,-4-2 0,7-2-289,0-6 0,-7 6 0,7-8 0</inkml:trace>
  <inkml:trace contextRef="#ctx0" brushRef="#br0" timeOffset="1524">6755-10978 8355,'-13'10'1049,"3"-7"0,2 4 1,0-14-776,3-9 0,10-4 0,5-6 0,3-2-151,5-3 1,-5-10 0,0 3-1,-3-3 87,-4 2 0,-4-5 0,1 9 0,2-4 1,3 1 0,-1 9 0,-7-1 196,0 4-409,0 13 0,11 5 0,4 16 0,6 10-93,2 10 0,0 6 1,0 7-1,0-3-26,0 3 0,8 0 1,3 0-1,-1-5-170,0-2 1,-2-4-1,-8-7 92,1 0 0,-4-7 0,-2-3 165,-2-3 0,-14 5 0,-4-7 49,-19-3 0,-5-2 0,-12-3 0,-1 0 23,3 0 0,-5 0 1,8 2 41,-3 6 0,5-5 1,-5 4-1,2-4 125,6-3 1,10 0 0,3 0-166,-3 0 1,7-3-646,3-4 0,8 4-1326,8-5 718,5 6 0,10 2 0,0 0 1</inkml:trace>
  <inkml:trace contextRef="#ctx0" brushRef="#br0" timeOffset="1839">7496-11047 9093,'-21'-3'1583,"6"-5"-1111,4 6-289,1-19 1,7 8-1,-4-10 1,4 0-1,3-2 1,3-4 0,4-4-1,6-3 1,3-2 22,-1 2 1,-7-5-1,5 10 1,0 3 17,-1 2 0,-6 3 0,4 2-63,0 6 1,-5 5-1,11 12-108,2 6 0,2 13 0,4 12 0,-1 3-30,0 5 1,8 2-1,0 4 1,-1-1-205,4 0 1,-8-2 0,4-3-153,-4-3 0,-3-10 1,0 3-1,-2-5-886,-6-3 0,6-3 0,-8-2-1835,0-2 2861,7-11 0,-17 15 0,7-7 1</inkml:trace>
  <inkml:trace contextRef="#ctx0" brushRef="#br0" timeOffset="2397">8005-11440 8355,'-34'0'0,"16"3"0,-5 4 0,8 6 604,-1 10 1,-2 8-1,8 2 1,0 6 0,-3 7-348,0 5 1,8 3-1,-5-10 1,2-3-373,0-3 1,1-7-1,7 5 1,0-3-622,0-4 0,0-11-1244,0-3 1289,10 0 0,3-12 0,10-6 0</inkml:trace>
  <inkml:trace contextRef="#ctx0" brushRef="#br0" timeOffset="2398">8074-11625 8355,'3'-12'998,"5"4"1,12 8 0,11 8-1,0 10-831,2 10 1,-4 5 0,7 11 0,0-1-7,0 6 0,-8 2 0,0-4 1,-7 1-111,-6 6 0,-9-5 1,1 7-43,-4 1 1,-6-9 0,-4 6 0,-9-5 0,-2-3-193,3 0 1,-6-10-1,6-5-2000,-6-5 1,6-13 1376,-1-6 1,11-4 0,-5-3 0</inkml:trace>
  <inkml:trace contextRef="#ctx0" brushRef="#br0" timeOffset="2630">8746-11163 10388,'-13'-2'-41,"8"-4"375,10-1 0,8-1 0,10 8 0,3 0-268,5 0 1,2 0 0,8 0-1,-5 0-2221,-2 0 1,7 0 1677,-3 0 1,6 0-1,2 0 1</inkml:trace>
  <inkml:trace contextRef="#ctx0" brushRef="#br0" timeOffset="3335">9626-11209 8355,'-21'-23'1225,"6"0"0,9 10-989,22 5 0,10 6 0,20 2 0,0 0 1,0 0-1,1 0 0,2 0 0,2 0-1430,3 0 1,3 0 0,-6 0 348,3 0 0,10 0 0,-4 0 0</inkml:trace>
  <inkml:trace contextRef="#ctx0" brushRef="#br0" timeOffset="3069">10436-11855 8355,'-23'-11'968,"-3"-1"1,-2-4-147,-3 1 1,-3 2 0,6-5-527,-3 3 0,0 7 1,6-5-1,-4 3-168,-2 5 1,-2 0 0,5-1-1,-3-1 28,3 2 1,2 2-1,3 3-52,-1 0 0,4 10 0,2 6 1,5 4 13,3 3 0,2 13 0,8 8-106,0 7 1,0 13-1,3 0 1,2 8-1,5 5 106,3-3 0,2-2 0,8-5-413,1-5 1,-1-3-1,0-8 1,-2 3 0,-3-6-505,-3-7 0,-10-7 0,5-11 0,-2 0-3237,0 0 3616,0-10 1,-19-13 0,-2-13 0</inkml:trace>
  <inkml:trace contextRef="#ctx0" brushRef="#br0" timeOffset="3585">10876-11648 9527,'-36'0'444,"2"0"1,11 0-1,0 3 1,0 5 0,2 7-1,3 8 1,3 8 18,-3 7 1,0 6-1,2 5 1,6 2-401,0 3 0,7 0 0,-5-8-218,6 0 0,4-7 1,4-4-1,4-1 0,3-6 160,5-2 0,10-11 1,3-2-2054,-3-3 1,8 8-1,0-5 1</inkml:trace>
  <inkml:trace contextRef="#ctx0" brushRef="#br0" timeOffset="4081">11431-11555 8355,'-23'-11'879,"0"9"1074,0-6-1491,10 6 0,-8 2 1,6 0-258,-6 0 0,6 2 1,0 3-1,-1 6 1,1 1-1,-1 9 1,1 5-1,-1 7-112,1 3 1,10-5 0,-3 7 0,5 1-142,3-4 0,0 6 1,3-7-1,5-1-495,7 1 0,6-4 0,2-7 0,0-2-1172,0-6 0,8 3 948,0-10 1,10 0 0,-5-8 0</inkml:trace>
  <inkml:trace contextRef="#ctx0" brushRef="#br0" timeOffset="4082">11570-11717 8355,'16'-13'1439,"-1"6"1,3 4 0,10 6-777,3 4 1,3 9 0,-6 15-351,3 7 0,2-2 1,-4 5-1,1 5 1,-4 5-42,-8 1 0,-8 4 1,-10-2-209,0-3 0,0-2 1,0-3-1,-2-2-436,-6-6 1,-5 6-1,-10-8 1,3 0-1,2-6-1953,2-4 0,1-3 1059,-8 0 0,-1 0 0,1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5:09.165"/>
    </inkml:context>
    <inkml:brush xml:id="br0">
      <inkml:brushProperty name="width" value="0.13607" units="cm"/>
      <inkml:brushProperty name="height" value="0.13607" units="cm"/>
      <inkml:brushProperty name="color" value="#1F80FE"/>
    </inkml:brush>
  </inkml:definitions>
  <inkml:trace contextRef="#ctx0" brushRef="#br0">1 4909 10265,'28'-40'0,"-4"4"3396,-5-1-3165,5-3-190,-8 1 1,12-7 0,-4 10 0,-2-4-1,-4-2-36,4 2 1,-7 1 0,4 8 0,-1-6 0,-3-3 0,10 6 1,-10-5-1,4 2 1,-1 6 1,-2-6 0,5 1-1,-5-1-6,-4 0 0,10-5 0,-7 5 1,4-3 7,-1-5 1,-3 0 0,7 0 0,-4 2-3,4-2 0,-7 6 0,1-4 0,-1 1 13,1 2 0,-7-5 0,9 8-15,4-2 0,-7 5 0,4-8 0,-1-4-6,-2-2 0,5 6 1,-9 0-1,1-4 0,2-2 1,1-3 1,-1 1 0,6-1-1,-2-3 21,2-5 1,-5 5 0,2-8 0,4 3 3,3-1 0,-7-2 1,0 6-1,1-4-28,-4 4 1,10-1 0,-7 1-1,4-4 0,-4 4 1,7 2 0,-9 0 0,2 1-1,0 2 1,-8-11 0,5 14-1,0-3-13,1-6 0,-7 1 1,7 5-1,-4 0 8,-6 0 0,6 0 0,1-2 7,2-7 1,-6 7 0,7-7 0,-1 4-3,0-3 1,-5 2 0,8-8 0,1 3-31,-4 5 1,7 1 0,-10 2-1,0 1 1,4 4 28,-1 1 1,-9 0 0,6-2-4,1-1 0,-7 11 1,9 3-1,-2 4 1,-7-1-28,-3 3 0,6-6 0,0 3-75,-2 3 1,5 3-29,-3 2 0,3 9-101,-2 0 0,-4 3 1,9-6-526,-3 3 0,-2 9-1594,-10-9 435,0 11 1475,0-5 0,0 11 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35:14.407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5720-3229 8355,'0'-29'3966,"0"1"-3039,0 13-784,0 2 0,0 35 0,-3 9 0,-6 10-200,-10 9 0,-18 3 0,-10 3 0,-3 0-315,3 0 0,-6 1 0,6-4 0,-6-4 355,-3-2 0,3-16 1,6 1-1,10-14 1046,5-5-779,4 9 1,13-16-1,9 10-146,12-4 0,12-3 0,20-9 0,12 0 2,12 0 1,1 10-1,8-1-138,-2-3 1,6-3-1,-6 1 1,-1 2 0,-2 3 71,-13-3 0,0-2 1,-16-4-1,-2 0 0,-7-4 1,-6-2-1,-7-6 0,-2-4 1,-10-6-1,-6-3 1,-10-3-1,-2 0 500,-7 0 1,-3-9-493,-3-1 1,-10-2 0,1 5-1,2-2 21,4 3 1,6 2-1,3 4 1,4 0 49,-4 0 0,6 13-279,-2 5-613,11-5 0,-5 15 0,12 0-797,0 15 0,3 1 1,6 2 632,10 4 0,18 3 0,7 3 0</inkml:trace>
  <inkml:trace contextRef="#ctx0" brushRef="#br0" timeOffset="-7000">48 0 7923,'-19'9'0,"3"3"-548,4 4 1,15-10 0,12 6 0</inkml:trace>
  <inkml:trace contextRef="#ctx0" brushRef="#br0" timeOffset="346">6366-2836 9198,'-16'-3'1047,"7"-7"0,6-9-405,3-5 0,0-14 0,3 1 1,3 2-527,4 4 1,2 0-1,-6-3 1,4-4 115,-4 4 0,7 12 0,-4 3-174,-3-3 1,10 10-8,2 3 1,7 21-1,3 13 1,1 12-37,-1 7 0,9-6 0,1 8 0,-1 4-54,4 3 0,-10 0 0,9-3 0,-2-6-283,-1-3 0,1-1 0,-10-6-381,0 4 0,0-1 0,0-12 1,0-6-569,0-10 1,-9-6 470,0-3 1,12-12-1,12-4 1</inkml:trace>
  <inkml:trace contextRef="#ctx0" brushRef="#br0" timeOffset="644">7068-3201 8355,'-28'-16'357,"9"4"489,1 12-536,-1 0 0,0 0 0,0 3 0,-2 6 38,-4 10 0,6 18 1,0 10-1,-3 6 0,-3 3 1,-3 3 115,0 7 0,0-10-468,0 0 0,3 0 0,3-12 0,7 0-2351,2-7-679,-9-6 2364,19-15 1,3-16 0,16-16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35:13.636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113 365 5816,'-19'0'79,"0"0"0,10 0 433,-10 0 1,10 0 260,-10 0 93,13 0-140,-6 0 205,12 0-607,0 0 1,3 10-1,6-1 1,10-3-23,6-3 0,3-3 1,0 0-1,0 0-72,0 0 1,3 3 0,4 4-1,5 2-74,4-3 0,-7-3 0,10 0 0,0 4-35,-3 2 0,9 4 1,-10-7-1,4 3 36,0-3 0,0 7 0,12-1-83,6 4 0,-2-10 1,9 7-1,3-4 0,3 0 1,9-2-1,3-4 0,7-3 1,3 0-1,-47 0 0,0 0 26,3 0 0,0 0 1,-3 0-1,0 0 0,8 0 1,0 0-76,-3 0 1,0 0 0,-2 0 0,0 0 0,0 0 0,0 0 0,0-1-1,1-1 0,-1-3 1,0 0-1,0 4 1,0-1 0,2-4-1,0 0 1,1 1-1,0 0 45,2 1 1,0-1 0,6-4 0,0-1 0,-3 4 0,0 0 0,3-2 0,0 0-86,3-3 0,1 0 1,-5 3-1,2 1 0,8-2 1,1-1-1,-2-1 1,-1 0 41,1-1 1,0-1 0,7 0 0,2 1 0,-2 1 0,1 0-1,3 2 1,0 0 23,-4-2 0,1 0 0,3 0 0,0 0 0,-8 0 0,0 0-19,-2 1 1,0 1 0,-2 5 0,-1-1-1,4-3 1,-1 0 0,-5 2 0,-2 0 12,1 2 1,-2 2-1,-5-1 1,-2-1-1,1 2 1,-2-2-1,-3 0 1,-1-1 0,-4 1-1,-2 2 55,44-1 0,-7-7 0,-5 1 1,-4-1-13,-4-2 1,-11 9 0,2-10 0,-5 4-31,-4 0 1,0-4 0,-3 7 0,-3-3-68,-3 2 1,-13 1 0,4 0-1,-7-4 4,-3 4 1,0 3-693,0 3 0,-9 0-1960,-1 0 834,-11 0-135,5 0 1,-27 0 893,-14 0 1,-11 0 0,-16 0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32:36.180"/>
    </inkml:context>
    <inkml:brush xml:id="br0">
      <inkml:brushProperty name="width" value="0.09071" units="cm"/>
      <inkml:brushProperty name="height" value="0.09071" units="cm"/>
    </inkml:brush>
    <inkml:brush xml:id="br1">
      <inkml:brushProperty name="width" value="0.13607" units="cm"/>
      <inkml:brushProperty name="height" value="0.13607" units="cm"/>
    </inkml:brush>
  </inkml:definitions>
  <inkml:trace contextRef="#ctx0" brushRef="#br0">1269-9988 8355,'-44'15'0,"5"1"775,-4-1 0,17 11 0,-5 2 0,8 5 0,5 3-487,2 5 0,11-5 0,-2 5 0,4 6 1,3 4-1,3-2 0,4-6 0,9-7-242,4-2 0,3-4 1,1-7-1,-1-2-44,0-6 0,0-4 0,0-11 0,0 0-258,0 0 0,3-11 0,2-7 0,3-7-4043,-2-6 3381,-4-10 0,9 15 0,2-7 1</inkml:trace>
  <inkml:trace contextRef="#ctx0" brushRef="#br0" timeOffset="41701">4650-9217 8355,'-25'11'722,"-3"-5"-476,-6 11 0,6 0 0,-9 8-62,1 0 1,7 15-1,-4 8 1,7 11-1,7 3 58,2-1 0,11 10 0,0-4 1,12 3-409,11-2 1,20-6-1,13-12 1,12 1-498,3 0 1,17-12-1,-3-5 1,8-9 130,9-8 0,-42-1 0,1 2 0,61 10 0</inkml:trace>
  <inkml:trace contextRef="#ctx0" brushRef="#br0" timeOffset="37587">5157-9167 11531,'-14'-11'0,"3"-3"0,3-3 0,-1 0 0,1-3 0,-4-2 0,-5-3 0,-5 2 0,-3 6 0,-1 9 0,1 5 0,0 3 0,-4 0 0,-2 0 0,-2 3 0,-1 5 0,0 9 0,0 8 0,0 6 0,1 6 0,2-1 0,5 4 0,7-1 0,2 6 0,3 0 0,5 0 0,6-6 0,3 1 0,0-4 0,3 4 0,6-4 0,5 1 0,5-6 558,7-3 1,-7-11-1,15-3-1307,-6-3 1,-2 6-1,2-9 1,3 1-1,3-1-184,-3 0 1,8 1 0,1-9 0</inkml:trace>
  <inkml:trace contextRef="#ctx0" brushRef="#br0" timeOffset="39197">5259-8812 6259,'-17'-8'885,"0"-1"1,14-8-1,3 9 1,14 2-1,9 4-547,2 2 1,3 0-1,3 0-783,3 0 0,8 0 1,-5 0-1,-1 0 1,4 0-492,-1 0 0,4 11 0,7 3 0</inkml:trace>
  <inkml:trace contextRef="#ctx0" brushRef="#br0" timeOffset="38933">5411-9318 8355,'-17'0'307,"0"0"1,9 3-1,-7 5 1,4 12 0,6 11-1,2 11 1,6 9 0,5 8-1,6 5 40,0 1 1,9 5-1,-6-11 1,8-2-58,9-4 1,-6-14 0,3-5-593,-11-6 1,2-2 0,-5-4-4499,6-5 4313,-9-6 0,-3-22 0,-11-3 1</inkml:trace>
  <inkml:trace contextRef="#ctx0" brushRef="#br0" timeOffset="39656">6095-8711 8498,'-25'17'430,"0"0"1,8-11 6,0 2 0,11-8 1,-2-8-1,5-9 0,6-6-189,5-2 0,3-9 1,9-2-1,-3-4-377,3-5 1,-6-2 0,0-4 0,0 0 273,0 1 0,-6-9 0,7 2 0,-4 7 191,-6 5 0,-2 14 325,-3-3-604,12 6 0,-10 17 1,10 11-1,-4 17-66,0 14 1,12 0 0,-6 11 0,6 3 0,0 2-72,-1 4 1,18-3 0,-12-3 0,4-6-39,-1-2 0,-3-3 1,-2-9-1,-4-3-175,-2-5 1,-11 6 280,2-6 0,-8 2 1,-8 1-1,-12-3-6,-11 3 1,0 2 0,-11 1 0,-3-4-6,-3-2 0,6 0 1,2 5 76,4-5 1,-7-3 0,10-8-30,2 2 0,11 1 0,6-12-472,3-5 0,2-6 0,12-9 1,5 3-1,9 6-2077,6 3 1945,2 3 0,12-4 0,2-2 0</inkml:trace>
  <inkml:trace contextRef="#ctx0" brushRef="#br0" timeOffset="41392">6805-9141 8355,'11'-25'259,"-8"-1"0,11 4 1,-5 5-1,7 9 96,7 5 1,5 17 0,6 8 0,5 9-159,1 0 1,-1 0 0,-8 0 0,6 3 19,2-3 1,-8-3-1,3-3 1,-6-2-676,-2-6 0,-10 5 1,-1-5-1,-4 6-2131,-6 2 2008,-2 0 1,-14 0-1,-3 1 1</inkml:trace>
  <inkml:trace contextRef="#ctx0" brushRef="#br0" timeOffset="41108">7211-9369 8292,'-17'0'215,"3"3"0,-1 3 123,1 2 0,0 12 0,-5-3 0,2 5-2,-3 4 0,-3 10 0,-2 3 0,0 4-287,-1-1 0,4-8 0,2 5 0,3-2-363,-2-7 0,4-1 0,1-4-1750,3 0 301,-9 1 1485,18-12 0,-10-14 0,12-14 1</inkml:trace>
  <inkml:trace contextRef="#ctx0" brushRef="#br0" timeOffset="42173">7616-9546 8532,'0'-25'568,"0"11"0,3 3 1,5 13-1,9 7 0,9 8 1,7 11-1,10 11 0,5 12-228,2 2 0,1 9 1,0 0-1,-1 3 0,-2 5-338,-6 3 1,-5 3 0,-14 3-1,-6 2-154,-9 4 1,-8-1-1,-8-11 1,-9-3-209,-6-2 1,-11-12 0,0 3-1,1-8-274,-4-9 0,9-14 0,-6-14 0,6-3-296,3-5 1,8-3 0,3-6-339,2-5 1163,4-6 0,-3-12 0,-3 1 1</inkml:trace>
  <inkml:trace contextRef="#ctx0" brushRef="#br0" timeOffset="42418">8630-8913 8355,'3'-14'1144,"5"5"0,12 4-686,11-4 0,-3 7 0,9-7 0,-1 6 0,4 3-307,-1 0 1,9-8 0,-8-1 0,-1 4-535,-5 2 1,2 3 0,-2 0 0,-3-3-1188,-3-5 1,-2 5 0,-1-8 0</inkml:trace>
  <inkml:trace contextRef="#ctx0" brushRef="#br0" timeOffset="44486">10789-9536 8219,'-23'-10'172,"0"8"452,0-6-431,1 6 1,-1 2 0,0 0-77,0 0 1,8 0-1,0 0 1,-3 0 0,-2 2 79,-3 6 1,8-1 0,3 13 0,-1 8-109,0 5 1,8 5 0,-2 7-1,4 1-125,3-1 0,10 8 1,5 0-1,6-5-9,1-7 1,9-1-1,2-10-81,2-2 0,0-5 0,6-6 0,-6-4-19,-2-3 1,0-2 0,-5-8 0,2 0-245,-2 0 0,-3 0 1,-2 0-458,0 0 1,-3-3 499,-5-4 0,-5 4 0,-10-7 0</inkml:trace>
  <inkml:trace contextRef="#ctx0" brushRef="#br0" timeOffset="-1117">-1046-10242 9309,'-11'-13'552,"9"-8"1,-6 19 0,13-3 0,5 10 0,1 10-204,-1 6 0,5 10 0,-4 2-416,2 3 1,-8 2 0,2 11 0,-4 2-1,-3 3-53,0-2 1,0-4 0,0-1 0,0-1-99,0 0 0,0-10 0,0-5-125,0-6 231,0-1 1,0-14-1,0-13-77,0-17 0,0-11 1,0-10-1,0 2 35,0-2 1,0-2-1,0-4 160,0 1 1,0 0-1,3 0 1,2 2 0,2 6-118,-1 7 1,4 5-1,0 6 567,3 4 1,2-2 0,9 13 0,-1 10-219,0 16 0,0 5 0,0 12 1,-2 3-307,-6 3 0,6 10 1,-8 0-1,2-6-1,0-7 0,-9 3 0,4-8 0,-2 0 4,-1-5 0,1-6 0,-8-2 21,0 1-14,0-12 0,0-12 0,0-18-45,0-10 0,0-3 0,0-12 1,3-6 53,4 0 1,-4-2 0,7-3 0,-2-5-1,0 0 91,-3 5 1,5 8 0,0 5 0,3 5 253,5 2 1,0 4 0,0 9 0,-2 6 97,2 7 1,2 8-1,1 8 1,-3 10-273,-3 10 0,-2 8 0,5 10 0,-5 0-27,-3 0 0,1 8 0,-6 0 1,2-2-241,-1-4 1,-4-1-1,1-4 1,2-4 0,3-6-1,-3-2 1,-3 0-1,-2-3 1,3-5-1707,5-8 1,4-15-1,12-12 1</inkml:trace>
  <inkml:trace contextRef="#ctx0" brushRef="#br0" timeOffset="-664">319-9688 8355,'0'-15'-236,"0"-1"1,0 9 976,0-9 1,0 1-1,-2-6-30,-6 6 0,6-6 1,-6 6-597,5-6 0,-7 6 0,-5 2-131,-6 3 0,-2 2 1,0 8 130,-1 0 0,1 10 0,0 6 0,0 2 1,2 0 43,6-3 0,5 3 0,10 10 0,0 3-114,0-3 1,0-2-1,2 0 1,6 2-90,7 3 0,6 2 0,2-5 0,0 3 29,0-3 0,-2 1 0,-3-1 1,-5 3-43,-3-3 1,-2-2 0,-8-3 104,0 0 1,-3-8 0,-4-2-233,-9-3 1,3-2-408,-2-8 0,10-3 1,-3-4-1,5-9-1085,3-4 0,0-3 1211,0 0 0,0 0 0,0-1 0</inkml:trace>
  <inkml:trace contextRef="#ctx0" brushRef="#br0" timeOffset="-248">343-9595 8284,'10'12'1290,"3"6"1,10-10 0,3-3-994,4-2 1,-1-3 0,7 0-243,-3 0 0,6-11 0,-8-4 1,-3-5-1,-2-4 170,-3 1 0,-10-7 0,-3-1-351,0 2 0,-7 4 0,2 2 0,-10 2 0,-8 3 0,-2 5 0,-1 3 0,-2 5 0,-2 2 0,-4 6 1,1 7 435,0 13 0,2 3 0,3 10 0,6 0-147,1 0 0,4 2 0,7 9 0,0-4-208,0-4 1,0 2 0,2-10 0,3-3-139,3-3 0,10-12 1,-3-2-1,6-4-835,2 1 1,3-3 0,2-13-187,3-7 1,10-6 0,-5-2 0</inkml:trace>
  <inkml:trace contextRef="#ctx0" brushRef="#br0" timeOffset="309">1963-10104 8355,'-23'0'1696,"10"0"0,5 8 0,16 0-1158,8-3 0,14-3 0,9 1 1,5 2-619,2 3 1,0 0 0,1-8 0,-4 0-329,-4 0 0,2 0 1,-10-3-1,-3-2-1149,-2-3 1,-3 0 355,0 8 1,0-10 0,1-3 0</inkml:trace>
  <inkml:trace contextRef="#ctx0" brushRef="#br0" timeOffset="582">2171-9873 8355,'-33'0'2873,"7"0"-2269,3 0 1,15 0-1,16 3 1,10 2-1,8 3-235,5-3 0,10 5 1,0-2-1,8-3-111,5-2 0,0-3-2716,-8 0 0,-10 0 1,-2 0-1</inkml:trace>
  <inkml:trace contextRef="#ctx0" brushRef="#br1" timeOffset="154043">-1470-5130 8355,'-19'10'-569,"1"-1"1009,-4-3 1,6-3 168,-3-3 75,13 0 0,-16-3 594,13-6-147,0 6-985,9-10 1,0 16-1,0 7-100,0 8 0,9 17 0,4 5 1,-1 7-29,0 12 0,7 1 0,-9 11 0,-1-2-79,3-7 1,-8 7-1,5-4 1,-6-2-1,-3-4-63,0-3 0,0-9 0,3-4-195,7-2 1,-7-4 153,6-9 0,-6-15 102,-3-13 0,3-13 0,3-18 0,4-3-10,-4-4 0,-3-21 0,0 3 1,4-3 6,2 0 0,0 3 0,-9-1 96,0 1 1,10 0 0,2 3-1,1 3 1,2 7-23,1 2 0,3 4 1,5 9 253,-5 0 1,6 12 0,-6 7 0,6 6-199,3 3 1,0 12 0,0 10 0,-3 12-56,-6 13 0,3 3 1,-10 3-1,1 0-10,-1 6 0,-3 3 1,-9-2-1,0 2-2,0 3 1,0 1-1,0-13 1,0-3-2,0-3 1,0-13-21,0 3 1,0-21 0,0-16 0,0-19 0,0-15-1,4-13 1,2-6 0,6-6 0,1-4 0,2-5-1,-2-1 1,2-2-324,1-1 1,-7 6 339,10-8 0,-10 14 0,7 1 163,-3 9 0,8 13 0,-2-7 59,6 4 1,-6 15 0,0 15 0,-1 10-44,-2 10 1,9 8-1,-10 20 1,4 5-23,0 1 0,-4 18 1,7-2-1,-6 5-29,-4 4 0,7 6 1,-10-10-54,-2-3 0,-1 1 1,0-1-1,4 0-224,-4-9 1,-3 0 0,-3-12 0,0 0-1686,0-1-574,0-3 1283,0-21 1,-13-16-1,-2-16 1</inkml:trace>
  <inkml:trace contextRef="#ctx0" brushRef="#br1" timeOffset="154566">215-4512 8355,'-12'-16'0,"-4"0"0,-12 10 0,0-3 0,0-4 402,0 4 0,0 6 0,0-6-153,-1 5 1,-8 4-1,0 0-301,2 0 0,7 13-16,9 6 1,7-4 0,12 4 100,0 3 1,3 3 68,6 3 0,7 3 1,9 3-1,-3 4 1,-3-1 3,2 4 0,-8-7 1,-4 9-1,-6 1 17,-3 0 1,0-10 0,0 3 0,0-5 59,0-4 0,-12 0 0,-7-3-93,-6-7 0,7-5 1,-1-13-516,-3 0 1,6-13-1,1-5-465,2-7 0,-5-3 1,8 0 227,4 0 1,15-13 0,7-3 0</inkml:trace>
  <inkml:trace contextRef="#ctx0" brushRef="#br1" timeOffset="155232">159-4316 7044,'12'19'183,"7"-4"0,6-2 0,3-7 0,0-3 0,0-3 0,0 0 1,1 0-1,-1-3 0,0-6 0,0-7 192,0 0 0,-9-8 0,-4 5 1,-2-6-1,-7-3-326,-3 0 0,-6 3 1,-6 3-1,-10 6 75,-6 4 1,-3-1 0,0 7 0,0-3 106,0 3 1,-1 6 0,1 6 0,3 6 81,7 4 0,-7 6 1,6 12-1,-3 7-162,3 2 1,-2-5-1,11 5 1,4 1-154,3 0 1,3-10 0,3 6 0,3-2-528,4-1 0,15-9 0,0-12 1,12-1-1202,7 1 1,-7-10 999,10 4 0,0-7 0,9-3 0</inkml:trace>
  <inkml:trace contextRef="#ctx0" brushRef="#br1" timeOffset="155233">861-4512 8355,'-12'-28'381,"-4"12"117,-12 7 0,9 5 0,0 4 0,-2 4-172,-4 5 0,6 7 1,3 12-1,1 0 1,2 3-1,-2 3 1,2 7-92,1 2 1,2 1-1,10 6 1,0-7-129,0-2 0,13-4 1,2-9-1,4 1 1,0-5-124,3-5 1,3 3-1,3-13 1,0 1-673,0 2 1,9-9 0,1 7-1,-4-7-1479,-3-3 1222,-3 0 0,13-13 0,3-2 1</inkml:trace>
  <inkml:trace contextRef="#ctx0" brushRef="#br1" timeOffset="155617">1395-4709 8355,'-16'16'784,"3"-4"0,17-12 1,5 0-1,13 0 1,9 0-1,6 0 1,-2 0-888,-4 0 0,-3 0 0,0 0-1152,0 0 1,0 0-1,0 0-1223,0 0 2087,-12 13 1,-3-10 0,-13 9 0</inkml:trace>
  <inkml:trace contextRef="#ctx0" brushRef="#br1" timeOffset="155618">1423-4540 8355,'0'15'1237,"0"10"0,12-22 0,7 7-1336,6-7 1,3-3 0,3 0 0,3 0-1106,4 0 0,-1-3 321,-9-7 0,0 7 0,1-9 1</inkml:trace>
  <inkml:trace contextRef="#ctx0" brushRef="#br1" timeOffset="160031">3753-5074 8355,'7'-24'1987,"8"5"-1440,13 9 0,10 7 0,-1 3 0,13 3-381,13 7 0,-4-4 0,10 10-324,-1-4 0,-9-3 1,7-9-1,-4 0 0,1 4-1469,2 5 1,13-6 0,-6 10 0</inkml:trace>
  <inkml:trace contextRef="#ctx0" brushRef="#br1" timeOffset="159747">4427-5635 8355,'16'-13'425,"-7"-5"0,-6-7 0,-3-3-32,0 0 1,0-1-1,0 1 1,-3 3-138,-6 7 1,3-7-1,-13 6 1,-3-3-143,-3 3 0,-3-6 1,0 10-1,0-4 12,0 0 0,-10 13 1,4-6-1,6 2 17,6 1 0,7 3 0,-7 15-111,3 10 0,13 9 0,-4 12 0,7 13 6,3 10 0,10 15 0,2-3-166,4 6 0,-7 3 1,7 0-1,-1 1 1,1-4-335,6-6 0,-7 3 0,1-13 0,0-6 37,-1-9 1,-5-9 0,5-13 0,-2 0-2301,-7 0 2419,-3 0 1,-15 0 0,-4 0 0</inkml:trace>
  <inkml:trace contextRef="#ctx0" brushRef="#br1" timeOffset="160266">4961-5495 8355,'-28'0'396,"0"0"1,-3 0-1,-1 3 141,4 7 0,-6 5 1,18 13-1,-2 4-214,-1 5 0,13 7 0,-4 12 0,10-3-381,10-6 0,5 6 1,13-6-286,0 6 1,4-10-1,5-2 1,7-7 0,3-3-813,-1-6 1,1-12 389,9 6 1,1-13 0,-1 6 0</inkml:trace>
  <inkml:trace contextRef="#ctx0" brushRef="#br1" timeOffset="160566">5663-5551 8355,'-28'0'1004,"0"0"-837,0 0 1,0 13 0,0 5 0,0 7 157,-1 3 1,1 13 0,3 6-1,7 3-57,8-4 0,7 7 1,3-9-1,0 0-366,0-7 1,13 4 0,5-4 0,10-6-471,10-9 1,-4 3 0,13-9 0,0-1-437,-3-5 1,9-7 0,-10-3 0</inkml:trace>
  <inkml:trace contextRef="#ctx0" brushRef="#br1" timeOffset="161083">5888-5186 9140,'28'0'256,"3"0"1,3 0 0,7 0-100,3 0 0,-1 0 0,7 3 1,-6 3-1360,-4 4 1,10-1 0,-6-9 0</inkml:trace>
  <inkml:trace contextRef="#ctx0" brushRef="#br1" timeOffset="160805">6140-5635 8384,'-9'22'485,"0"6"1,-1-3 0,10 18 0,0 1 0,0 0-59,0 6 0,13 3 0,6 3 0,2-3-522,-2-6 0,6 3 0,-9-13 1,2-3-694,1-2 0,-3-4 0,6 0-223,-4 0 0,-12 0 0,7 0 0</inkml:trace>
  <inkml:trace contextRef="#ctx0" brushRef="#br1" timeOffset="161507">7236-5747 8355,'-28'0'1855,"9"0"-1467,0 0 0,0 3 1,-9 6-1,3 13-185,7 12 0,-14 7 0,7 12 0,-3 0-145,-6 6 1,0 3 0,6-8 0,3-5-90,6-2 0,-3-22 0,10 3-302,-4-3 0,10-9 350,-4 3 1,10-16 0,10 0 17,8-9 1,17-4-1,5 10-47,4 0 0,3 0 0,6 0 0,-3 3 0,-6 4-52,-4 2 0,-2 10 0,-10-10 0,0 0 171,0 4 1,0-10 358,0 6 0,-12-9 1,-7-9-176,-6-10 1,-3-6 0,-3-3-1,-6 0-71,-10 0 0,-3-3 0,0-7 1,3-5-149,-2-1 1,-1-6 0,0 13 0,3-1-160,-3-2 1,7 8 0,-1-5-721,4 6 607,2 15 1,10 7-1,0 18-2509,0 10 1274,13 6 1,2 3-1,13 0 1</inkml:trace>
  <inkml:trace contextRef="#ctx0" brushRef="#br1" timeOffset="161810">7460-5214 8355,'-15'-28'744,"2"-9"0,13-1 0,0 4 1,3 3-70,7 2 0,-4-11 0,13-4 0,-1-3-518,-2 1 1,9 8-1,-10-5 1,4 5-83,0 13 0,-10-3-75,10 9 0,-10 7 0,7 6 1,0 15-51,-1 19 1,-5 3 0,8 16-1,4 3 11,3 3 0,3 0 0,0-3 0,0-6-48,0-4 1,0 1-1,4-10 1,2 0 48,3-6 0,1-3-1346,-10 6 1,-9-12 0,-1-7 344,4-6 1,-9-3 0,-1 0 0</inkml:trace>
  <inkml:trace contextRef="#ctx0" brushRef="#br1" timeOffset="162125">8078-5747 8355,'-28'3'0,"0"6"0,9 7 0,4 15 938,2 6 0,-6 7 0,7 15 0,-1 4 0,-2 2-637,-1-2 0,10-4 0,-3-3 0,5-3-460,4-6 1,0-7-1,0-12 1,0 1-2557,0-1 1423,0-13 1,13-2-1,3-13 1</inkml:trace>
  <inkml:trace contextRef="#ctx0" brushRef="#br1" timeOffset="162364">8190-6056 8355,'13'15'291,"2"10"0,14-9 1,-1 12-1,0 3 1,0 6-1,3 10 1,3 9 594,4 10 1,-10-4 0,-13 13 0,-2 0-803,-7-3 0,-3 6 0,-3-9 0,-3-4-484,-6-6 1,-7 4 0,-12-20 0,3 1 144,6-6 0,-6-10-1355,7-10 1,-7 7 0,-3-9 0</inkml:trace>
  <inkml:trace contextRef="#ctx0" brushRef="#br1" timeOffset="162622">9033-5214 8355,'-13'-16'1636,"10"1"-1222,-6 5 1,9 4 0,9-9 0,10-1 55,6 0 1,3 10-1,3-3 1,7 6-535,8 3 0,-2-10 0,3 1 1,0 3-1689,-4 3 0,10 3 742,-6 0 0,6 0 0,3 0 1</inkml:trace>
  <inkml:trace contextRef="#ctx0" brushRef="#br1" timeOffset="163107">9454-5579 8355,'-16'-16'1342,"7"4"1,18 12-1,10 0-946,6 0 1,16 0-1,6 0 1,6 0-403,3 0 0,0 0 0,0 0 0,-3 0-375,-6 0 0,15 0-1481,-6 0 0,7 0 0,-7 0 0</inkml:trace>
  <inkml:trace contextRef="#ctx0" brushRef="#br1" timeOffset="163106">10381-6056 8355,'-13'-44'247,"-5"6"1,-7 4 0,-7 0 185,-5-4 1,3-8 0,-10 8 0,0 4 95,1 3 0,-1 12 0,-6 3 1,6 4-1,4 6 118,5 2-541,4 4 0,6 13 1,7 6-1,8 9-40,7 9 1,3 7 0,0 15-34,0 7 1,0 5 0,0 14 0,0 2 0,0 3-194,0 4 0,0 0 0,3-13 0,7-3-97,8-3 1,7-13 0,3 1 0,0-14-557,0-11 1,10-10 0,-1-9 0,-2-10-1650,-4-6 2009,-3-3 1,0 0-1,0 0 1</inkml:trace>
  <inkml:trace contextRef="#ctx0" brushRef="#br1" timeOffset="163329">10858-5972 8355,'-28'0'181,"0"0"1,0 3 484,0 6 1,0-2-1,0 14 1,-4 11-352,-5 11 1,9 20 0,-3 2 0,12-2 0,7-4-1,5-3 1,4 0 0,3 0-394,0 1 0,13-11 0,5-2 0,7-7-2596,3-12 1376,13 3 1,15-24-1,16 8 1</inkml:trace>
  <inkml:trace contextRef="#ctx0" brushRef="#br1" timeOffset="163579">11336-5888 8355,'-16'0'1180,"-9"3"1,6 7-865,-6 8 0,7 17 0,2 5 0,0 4 10,1 6 1,9 0 0,-4 0 0,7-7-141,3-2 0,3 6 1,7-10-1,8-3-518,7-2 1,3-14 0,0-2 0,0-4-1793,1-5 911,-1-4 1,0-3 0,0 0 0</inkml:trace>
  <inkml:trace contextRef="#ctx0" brushRef="#br1" timeOffset="163897">11476-6000 8355,'28'0'1281,"-12"0"-889,9 0 1,0 0-1,15 3 1,1 9-1,2 13 1,1 13-1,6 9 1,0 9-1,0 9 735,-3 7 0,-13-10 1,3 7-887,-5 0 0,-17-10 0,-5 10 1,-7-4-594,-3 1 0,-13-4 0,-6-12 0,-5-6-763,-5-4 0,4-2 0,4-13-642,2-7 0,0 7 0,-9-9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48:49.476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403 297 8355,'-93'-10'-146,"7"-18"0,14-24 0,20-6 1,14 3-1,11 13-663,6 8 369,7 17 1,25 17 388,-1 20 0,14 22 0,-7 6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13.216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2820 1 9251,'0'12'866,"-11"9"0,1-8-774,-5 10 1,2-8 0,8 1-2,-3 2 1,-2-6-40,2 4 0,5-8 0,-4 7 20,4 3 1,3-5 0,-2 0-1,-4-1-69,-1 1 1,-1-5 0,5 7-3,-4 3 0,4-5 0,-5 3 44,6 2 0,-6 2 0,-2 1 37,-3-6 1,8 6 0,-5-9-41,-1 1 1,9 8 0,-8-8 0,2 2-13,0 0 0,-2-2 1,5 5-41,-3-2 0,-7-1 0,4 6 19,-1-6 1,6 6 0,-4-9 0,2 4 0,-2-1 17,-3 3 0,6-5 0,-6 2 1,0 1 69,0-3 0,5 7 0,-7-4-26,-3 4 0,-2 3 1,-1 0-22,6 0 0,-6 1 0,6-1-38,-6 0 1,6-3-1,2-2 1,0-2 11,0 2 1,5-5 0,-7-1 0,0 1-55,2 0 1,-8 2-1,8 9 70,1-1 1,-9-8 0,6 0-18,-6 3 1,6 3-1,-1 2 1,-2 0-8,-2 0 0,-1-7 0,3-1 1,3 3-8,-3 3 1,5-6-1,-2 0 1,-3 3 0,-3 0-10,-2-2 1,8 2 0,-1-8-6,-2 3 1,5-5 0,-2 7 11,-3 3 0,-3 0 0,-2 0 0,3-3 1,4 3 0,-4-5 0,5 3 0,-6 1-4,-2 4 0,7-6 0,1 1 0,-3-1 5,-2-2 1,-6 8 0,-2-6-1,-3 3 5,3-3 0,2 6 0,3-8 22,0 0 0,0 7 1,-1-7-1,1 2-14,0 1 0,0-9 0,0 6 1,0 0-1,0-3-5,0 1 1,0 4 0,-1-5-31,1 3 0,0-8 0,0 6 0,0-4 0,0 4 19,0 1 0,0-4 0,0 5 0,0 0 17,-1 0 0,-6-6 1,-1 6-1,0 0 9,-2 0 0,7 0 0,-5 5 0,3-5-19,-3-3 0,5 5 1,-4-5 14,4 3 1,3-8 0,0 3-1,0-3-26,-1 3 0,1-5 1,0 4-1,0-4 10,0-3 1,0 0 0,0 0-7,0 0 0,0 0 0,0 0 1,-1 0 6,1 0 1,8 8 0,0-1-15,-3-2 1,5-2-3,-3-3 0,1 0-63,-8 0 1,7 0 52,1 0-379,10 0 1,-8 0-700,5 0 1,6 2-1903,-6 6 2298,5-5 0,3 7 0,0-10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16.097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3374 1 7913,'0'15'224,"0"1"107,0 2-196,0 2 0,0 3 179,0 0-108,-10-10 1,7 0 0,-4-5 31,4 7 0,-5-2 0,1 2-69,2 3 0,2-5 0,0 3-62,-4 2 0,4 2 0,-7 3-33,0 0 1,7-7-1,-7-1 11,-1 3 1,9 3 0,-8 2-17,-1 0 0,6 0 0,-8 0 1,1 0-2,-1 0 1,8-7-1,-6-1 101,1 3 1,0 3-132,-6 2 0,-2 0 1,11 0-1,-1-3 0,0-2-19,1-2 0,-9-1 0,6 6 0,0-3 1,-1-3 0,1 1 1,2 7 3,-7 0 0,2-3 0,0-2 0,1-2 62,-1 2 1,0 2-1,-5 1 1,5-3 32,3-3 0,-8 0 1,2 9-94,-4-1 1,-1 0 0,3 0 0,3-3-18,-3-4 1,5 4 0,0-4-1,0 2-13,1-3 0,-1 6 0,-5-6-7,2 6 0,9-1 0,-9-2 1,1-2-1,-1 2 37,1 2 0,2 3 1,-5-2-12,3-6 0,2 6 1,-5-6-1,3 6 1,-3 2 10,-3 0 1,6-8-1,-1 1 1,-2 2-3,-2 2 1,4 1 0,1-3 0,-3-3-3,-3 3 0,-2 3 0,0 2 0,0 0 4,0 0 0,0 0 1,0 0-1,0 0 13,0 0 1,0 0-24,-1 1 0,1-1 1,0-3-1,3-2 8,4-2 0,-4-9 0,4 9 1,-4-1-1,-1 1-19,6-1 1,-6 0 0,6 6 0,-6-3-8,-2-3 1,0 1 0,0 7 0,0-3-1,0-4 1,0 4-1,0-4 1,-1 4 10,1 3 0,0-7 0,0-1 0,0 0 0,-3 1 1,-2-1-1,-3 1 0,3-1 0,2-2 0,1 0 0,-4-3 1,-1 3-1,1 0 80,4 5 0,-6-5 0,0-1-58,3-1 1,-5 7 0,2-3-37,2 6 1,1-6-1,0 0 1,-3 3-1,3 0 5,2-2 0,3 2 0,-3-8 0,-2 3 23,-3 5 0,1-5 0,7-1 0,-3 1 1,-5 0 0,5-5 0,-7 5 0,2-3-12,0-5 0,-7 5 0,7-2 0,0 0 4,-2 2 1,-1-7-1,-7 7 1,5-2-20,3-1 0,-5 9 1,4-6-1,1 0-4,-1 0 0,4 6 1,7-6-3,-1 3 1,1-8-1,0 3-108,0-6 0,8 6-415,-1 0 0,9-1-680,-9-7 1,8 0-1712,-7 0 2203,10-10 1,-16-3-1,9-10 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22.227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3304 1 8927,'0'23'389,"0"0"1,-3 0-338,-4 0 1,4-8 0,-7 1 0,2 2 26,0 2 0,-2-4 1,5-1-1,-5 1 1,-1-1-22,1 0 1,0 1 0,5 7 0,-3 0-65,3 0 1,-5 0 0,-1 0 4,-2 0 1,6 0 0,-6 1-1,3-1-29,5 0 1,-6 0 0,1 0 64,-3 0 1,0 0 0,-5 0 0,6 0 24,1 0 1,-4 1 0,5-1 0,-1 0-21,1 0 1,-5 0 0,4 0-7,-1 0 1,4 0 0,-5 0 0,0 0-40,0 1 1,-2-1-1,-6 0 1,3 0 19,3 0 1,7 0 0,-7 0 39,-3 0 0,0 0 1,0 0-1,3 1-16,-3-1 0,5 0 0,-3 0 0,1 0-9,2 0 1,-7 0 0,7 0-1,-3 0-40,1 0 0,0 1 1,-6-1-1,3 0 8,3 0 1,-1-8 0,-4 1 0,2 2 26,2 2 0,1 3 0,-6 0 23,6 0 1,-5-7 0,4-1 0,-2 3 0,0 3-39,3 2 0,-1-8 0,-4 1 0,2 2-12,3 2 0,-1 3 0,-7 0 0,0 1 18,0-1 1,0 0 0,0 0 0,-1 0-5,1 0 0,-7 0 0,-1 0 1,3 3-10,2 5 0,-5-6 0,0 6 0,0-5 23,-2-3 1,7 0 0,-7 0 0,2 0 114,0 0 0,1 0 0,7 1 0,-1-1-74,1 0 1,0 0 0,0 0-43,0 0 0,-8 3 0,0 2 1,1 3-1,1-3-12,6-2 0,-13-3 0,13 0 0,-2 0 6,-1 0 1,-5 0 0,0 0 0,1-2-98,-4-6 1,9 3 0,-6-8 0,5 1 58,3-1 1,-3 5 0,-2-4 0,-3-1 78,3 0 1,-5 6 0,2-6 0,0 3-51,-2 5 0,4 2 1,-7 3-1,3-2 11,5-6 1,-5 6 0,2-8 0,2 2-1,4 0 0,2-9 1,0 4-11,0 0 0,-1-7 1,4 7-1,2-2 0,2-1 23,-1-2 0,-4 8 0,-2 0 1,0 0 11,0-5 0,0 2 1,-1 0-1,1 0-20,0 1 0,0-1 0,0-5-7,0 3 1,0-1-1,0-7-15,0 0 0,7 0-3,1 0 0,7 0-441,-7 0 23,10 0-3719,-16 0 1516,19 0 2516,-9-10 1,22-3-1,1-10 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23.984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2749 1 8355,'-13'0'476,"-5"10"-331,11 5 1,-1-2 0,5 3 107,-4 2 0,1 2-70,-9 3 1,7 0-1,-4 0 1,-1 0-10,0 1 0,5-1 1,-7 0-1,-1 0-73,4 0 0,-6 0 0,7 0 1,1 0-3,0 0 0,-6 3 1,6 2-1,0 3-81,0-3 0,-8 1 0,5-1-12,0 3 1,-5-1 0,8-7 0,-3 1 25,-5-1 0,5 0 0,0 0 0,0 0 1,3 0 13,0 0 1,-6 0-1,6-2 1,0-3-54,0-3 1,-8 1 0,5 7 0,-3 0-12,1 0 0,7 0 0,-7 0 29,-3 0 1,-3 0-1,1 0 1,2 1 48,3-1 0,-1-3 0,-4-2 0,2-2-31,2 1 0,3 4 0,-5 0 1,3-3 13,-3-3 0,5 0 0,-2 8-36,-3 1 0,-3-4 0,1-2 0,2-3-10,2 3 0,1 3 1,-8 2-1,2 0-19,6 0 1,-6-7 0,6-1-1,-5 3 22,-4 3 0,1 2 1,3 0-1,2-3 4,2-4 0,1 4 0,-6-4 0,4 2 30,1-3 0,3 6 1,-5-9-1,3 4 1,0-1-1,-1 1 1,1-1-1,-3-2 1,-3 0-1,1-1 74,4 6-105,-4-7 1,7 9 0,-10-7 0,0 2-1,0 1-3,-1 2 1,1-5 0,0 2 0,0 0-23,0-2 0,0 8 0,-3-8 0,-2 2 37,-3 0 1,0-7 0,6 5-1,-3-3 6,-3-5 1,0 6-1,8-1 1,0 0 45,0 0 1,0 6-1,-1-6 1,1 0-18,0 1 0,0 4 0,0-5 0,0 1 12,0-1 1,0 0-1,0-2 1,0 5-22,-1 0 1,1-1-1,0-7 1,0 3 1,0 8 0,0-9-10,0-2 1,7 1 0,1-1-23,-3 2 0,-2 1 0,-4-8 0,1 3 22,0 4 0,0-4 0,0 7-5,0 0 1,0-7 0,0 5-7,0-6 1,0-2-90,-1 0 1,9 0-331,0 0 0,7 0-972,-7 0 0,7 0-1799,-8 0 2630,11 0 1,-5-10 0,10-3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30.623"/>
    </inkml:context>
    <inkml:brush xml:id="br0">
      <inkml:brushProperty name="width" value="0.13607" units="cm"/>
      <inkml:brushProperty name="height" value="0.13607" units="cm"/>
      <inkml:brushProperty name="color" value="#ED331F"/>
    </inkml:brush>
  </inkml:definitions>
  <inkml:trace contextRef="#ctx0" brushRef="#br0">71 93 9146,'0'-13'2216,"11"3"-2276,4 10 1,-5 3 0,-2 4-129,-5 9 1,-3-3 0,-3-1-128,-5-1 1,-4 4 195,-12-7 1,1-1 106,0-7 1,10-10-1,6-5 33,4-6 1,11-2 0,2 0-1,3 3 100,5 4 0,-5-2 0,2 10 201,3 3 1,-5 3-95,2 2 0,-7 0-138,8 0 1,-11 2-658,2 6 0,-4-3-579,-3 11 0,0-1 0,0 8 0</inkml:trace>
  <inkml:trace contextRef="#ctx0" brushRef="#br0" timeOffset="-846">-1016 1202 8621,'13'0'2340,"-3"3"-2437,-10 4 1,0 6 0,0 10-106,0 0 1,-3-2 0,-4-6-1,-6-4-66,0-1 1,0-8 242,5 6 0,6-8 0,-6-8 0,6-7 82,2-6 1,0-2 0,2 0-1,3 0 205,3 0 1,10 0-48,-3 0 0,6 2 1,2 6 24,0 7 0,-7 6-194,-1 2 1,-7 10 0,5 5 41,-3 6 0,-2 2 0,-8 0-73,0 0 1,-3-10-1,-2-3-225,-3 0 0,-2-7 0,2 5-1666,-7-6 57,5-2 1443,-1-10 0,1-3 0,-3-10 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38.530"/>
    </inkml:context>
    <inkml:brush xml:id="br0">
      <inkml:brushProperty name="width" value="0.13607" units="cm"/>
      <inkml:brushProperty name="height" value="0.13607" units="cm"/>
      <inkml:brushProperty name="color" value="#1F80FE"/>
    </inkml:brush>
  </inkml:definitions>
  <inkml:trace contextRef="#ctx0" brushRef="#br0">24 2712 6672,'-13'0'768,"3"0"-447,10 0-166,0 0 0,2-8-91,6 1 1,-3-1 0,8 5-117,-3-5 0,6 3 0,-6-8 61,3 3 0,2-8 0,9 5 6,-1 0 1,-8-5 0,-2 8 0,0 0 126,0-1 1,2-7-49,9 3 0,-9 5 0,-2-1-27,-3 1 1,6 5 0,-6-8-61,3 3 1,-5-6 0,4 6 44,-1-3 0,4 5 0,-5-7 14,3-3 0,-5 5 57,8-2 1,-11 7 0,5-5-72,0 3 0,-5-1 1,11 6-66,2-2 0,-5-9 0,2 6 23,3-3 0,-5 5 0,3-7-16,2-3 1,-6 5 0,1-3 70,-2-2 0,4 5 0,-5 1 0,1-1 70,-1 0 1,8 0-1,-5-5-92,0 2 0,7 9 0,-4-9 11,4-2 0,4 5 0,-1 1-161,0 1 0,-8-4 0,1 4 108,2-1 0,-5 6 0,0-4 0,0 2 62,-1 1 1,4-11-1,7 5-40,0 0 1,-7 0 0,-1 8 0,1-5-10,-4-3 1,9 5 0,-6-5 0,3 0-25,-2 0 1,5 6 0,-6-9 18,6-2 0,2-2 0,0-1 42,0 6 1,-2-6-1,-3 5 1,-3-4 0,3-1 3,3 6 0,2-6 1,0 6-1,0-3 17,1 2 1,-1-4 0,0 4-100,0-4 1,0-1-1,0 3-11,1 3 0,-1-1 1,0-4-1,0 1 59,0 4 1,0 0-1,1-6 1,-1 3 17,0 3 1,0-1 0,0-7 0,1 2 71,-1 6 1,0-6-1,0 6-69,0-6 0,6-2 1,-4 0-42,-4 0 1,-3 2-1,5 3 1,0 3 0,0-3 15,1-3 0,1-2 0,4 0 0,2-1-2,-3 1 0,-2 3 0,-3 2 0,0 2 20,0-2 1,0 0 0,1 0-1,-1 5-22,0 3 0,0 0 0,0 4-23,0-1 0,1-11 1,-1 5-1,0-3 14,0 1 1,0 7 0,0-7 0,1-1-40,-1 3 0,3-7 1,-1 4-1,4-4 41,-1-3 0,-7-1 0,9 1 49,-4 0 0,-3 0 0,1 0 0,1 0 0,4-1-34,2 1 1,-1 3 0,-6 2 0,-1 2-5,0-2 0,0 5 0,0-2-13,1-3 1,-1-3 0,0 1 0,-3 2-9,-4 2 0,5 8 0,-6-7 12,6-3 1,-6 5 0,0-2-6,4-3 1,1-1-1,3 1-24,0 3 0,-7 7-690,-1-7-902,-9 10 813,4-6-118,-10 11 1,10 11-1,3 2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5:08.518"/>
    </inkml:context>
    <inkml:brush xml:id="br0">
      <inkml:brushProperty name="width" value="0.13607" units="cm"/>
      <inkml:brushProperty name="height" value="0.13607" units="cm"/>
      <inkml:brushProperty name="color" value="#1F80FE"/>
    </inkml:brush>
  </inkml:definitions>
  <inkml:trace contextRef="#ctx0" brushRef="#br0">1 3967 8081,'28'0'85,"-10"0"0,1 0 0,2 0 0,4 0 115,3 0 1,-1 0-128,1 0 1,0 0 0,0 0 0,-1 0 0,1 0 65,0 0 1,-1-2 0,1-4-65,0-2 1,0-1 0,-1 9 0,4 0 0,3 0 2,3 0 1,0 0 0,-6 0 0,3 0-38,3 0 1,3 0-1,-7 0 1,4 0-26,-3 0 1,6 0 0,0 0 0,0 0 25,0 0 1,7 0 0,-7-3 0,0-2-19,0-4 1,6-2 0,-9 5 0,0-5 21,3-3 1,-6 8 0,9-2 0,-3 2 6,-6-3 1,6 7-1,0-10-13,3 1 0,-9 8 0,3-5 0,-3 5 0,0 3 26,3 0 0,0-9 0,-10 1-37,1 2 0,0 3 1,-1 1-1,1-4-1,0-3 0,0 1 1,-1 8-1,1 0 53,0 0 0,-1-8 0,1-1-34,0 3 1,0 4 0,-1 2 0,1-3-2,0-6 0,-1 6 0,1-5 0,0 5-30,0 3 0,-1 0 1,1 0-1,0 0-22,0 0 0,-1 0 0,4 0 19,6 0 1,-6-3-1,6-2 1,-6-4 0,-1 4 9,7 2 1,-6-6 0,6 1-4,-6 2 0,0-5 0,3 0 0,3-1-9,-4 1 1,1-6 0,0 6 0,3-1 0,-3-2-6,-3 0 1,6 8 0,0-5 0,0 3-5,3-1 0,-6-8 0,9 6 0,0 0-1,0-1 1,-9-5 0,6 6 0,-3 0-1,0-1 1,9-7 0,-6 5 0,0-3 34,0 0 0,6 2 1,-9-4-1,0 2-9,3-3 1,0 6 0,10-3-1,-7-3-4,-3-2 0,9-1 1,-6 3-34,0 3 1,7 0 0,-10-8 0,3-1 18,6 1 1,3-1-1,1 1 1,-4 0-1,-3-1-13,3 1 0,4-1 0,2-2 13,1-6 1,-10 6 0,0-6 0,3 6 0,4 2 9,2 1 0,1-3 0,-1-3 0,-3-3-12,-5 3 0,5 2 0,-6 4 0,3-1 23,-2 1 1,2-9 0,-9 0-17,3 3 0,-6 3 0,6 0 0,0-4 35,0-1 1,-9-1 0,3 8-1,-3 1 1,-3-1-43,-3 1 0,15-9 0,-16 0 0,4 3-9,0 3 0,-6-6 0,-4 0 0,-2 3 7,2 3 1,4-6 0,3 0 0,-1 3 10,1 2 0,-9 4 0,-1 0 0,4-1-5,2 1 0,-5-1 0,-1 1 1,4-1 0,2 1 1,-5 0 0,-1-1 0,4 1 7,3-1 1,-1-8 0,-2 0-3,-4 3 0,1 0 0,8 0 0,1-3-18,0 3 0,0-6 0,-1 1 0,1-1-2,0 0 0,0-5 0,-1 5 0,1 0 1,0-2 1,-1-1 0,1 1 1,0-6-1,0 5 6,-1 3 0,1-8 0,0 5 0,-1-2 2,1 0 1,0 8 0,-4-6-1,-2 1-5,-3-1 1,-1 6 0,10-5 0,-1-1-2,1 0 0,0 7 1,-3-10-2084,-7-2 1,19-3 0,-6-3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40.823"/>
    </inkml:context>
    <inkml:brush xml:id="br0">
      <inkml:brushProperty name="width" value="0.13607" units="cm"/>
      <inkml:brushProperty name="height" value="0.13607" units="cm"/>
      <inkml:brushProperty name="color" value="#1F80FE"/>
    </inkml:brush>
  </inkml:definitions>
  <inkml:trace contextRef="#ctx0" brushRef="#br0">24 2875 6518,'-13'0'1239,"2"0"-1195,11 0 0,3-8-9,5 0 1,-3-10-30,10 3 1,-7-3 0,5 0-1,0 5 77,0 3 1,-6-8-60,9 2 1,-3-4 0,5-1-1,-5 3-5,-3 2 0,5 9 1,-4-6-44,2 3 0,-6-6 1,6 6 6,-3-3 0,8-3 5,-2-7 1,-6 8-1,1 2 33,-1 3 1,-5-6-1,8 6-8,-3-3 0,6 5 0,-6-5 29,3 3 0,-6-5 1,6 4-21,-2-2 1,4 6-1,-5-6 3,3 3 1,-5-6 0,5 6 28,-3-3 0,1 5-17,-4-7 0,-2 2 1,8-5-30,-2 2 0,4 9 0,-5-6-20,3 3 0,-5-6 0,5 6 11,-3-3 0,6 5 61,-9-7 0,9 7-38,-9-7 1,9 7 0,-6-5 0,0 0 17,1 0 1,7 5-46,-3-7 0,-2 7 1,3-5-1,-1 1-4,-2-1 1,0 5 47,-5-7 1,-3 7 25,10-8 1,-7 3-40,7-2 0,-7-3 0,7 8-24,3-3 0,-5 5 0,3-7-7,2-3 1,-5 5 0,2-3 1,3-2 1,-5 0 0,0 0-1,0 5 26,0 3 1,-6-8 0,6 3-5,-2-6 0,4 5-23,-7 1 1,7 7-1,-4-5 1,-1 1-1,3 1-8,0 1 0,2-5 1,6 4-5,-6-2 1,-2 6 10,-5-9 1,2 8-1,8-7 3,-3-3 1,-9 5-1,4 0 4,0 3 0,-5-6 0,8 6 0,0 0-14,0 0 1,-5-8 0,7 5-4,3 0 0,0-8 0,0 8 7,-2 0 0,-9-5 0,6 8 5,-2-3 1,4-2 0,-5-6 16,3 6 1,-5 2 0,7 5-7,3-7 1,-7 2 0,-1 0 0,-2 0 6,-1 0 0,9 5 0,-6-4 0,1-1 34,-1 0 1,5 5-1,-4-7 53,1-3 0,-6 5 0,4-3-9,0-2 0,-5 5-21,11-2 1,-1-1-97,8-7 1,-7 8-1,-1 2 1,1 0-1,-1 3 9,1 0 0,-9-9 0,9 7 0,-1-4 7,-2 1 1,5 7 0,-7-5 0,-1 0 0,0 0 0,6 6 0,-6-6 11,3 2 0,-6-7-1,9 3 1,-3 2 0,5 0 0,-5 0-3,-3 0 0,8 1 0,-3-6 0,3 2 2,-2-2 0,5 5 1,-9-2-1,4-3 86,-1-3 0,1-2-54,7 0 0,-8 2 0,-2 3 0,0 3 37,0-3 1,0-3 0,5-2-51,-3 0 0,-7 2 1,5 3-26,-3 3 1,6-1 0,-6-4 0,3 2-4,5 2 1,-5 3-1,0-5 1,0 5-3,-1 3 1,1-8 0,5 3 0,-2-3-18,2 2 0,-5-2 0,0 8-7,-3-3 1,0 8-202,-2-3 104,-6 5 0,9 1-649,-11-6 0,10 6 200,6-6 0,4-2 66,3 2 0,-7 0 433,-1 8 0,-10-10 0,6-3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44.460"/>
    </inkml:context>
    <inkml:brush xml:id="br0">
      <inkml:brushProperty name="width" value="0.13607" units="cm"/>
      <inkml:brushProperty name="height" value="0.13607" units="cm"/>
      <inkml:brushProperty name="color" value="#1F80FE"/>
    </inkml:brush>
  </inkml:definitions>
  <inkml:trace contextRef="#ctx0" brushRef="#br0">0 1739 7291,'16'-3'541,"-1"-2"-390,3-3 0,3-7 0,-1 4-112,-4-1 0,5 6 1,-9-4-1,4 2 17,-1 1 1,-7-4 0,7 4 0,4-6 76,1 0 1,-4-5-63,-1 10 1,-7-7 0,5 4-24,-3-2 1,8 6-72,-3-9 0,3 9 0,0-6 25,-2 2 0,-8 4 11,7 7 1,-7-8 96,7 0 0,-2-2-25,3 2 0,2 3 1,-8-8-27,3 3 0,-5 2-64,7 8 0,-7 0 1,5-2-93,-3-6 90,8 5 1,-8-10-1,8 8 20,-2-2 1,-3-4 45,2 4 1,3 1 0,-8-7 21,3 3 1,-5 0-63,7 2 0,-2 3 1,5-8-15,-2 3 0,-9 2 0,9 6-23,2-6 0,-5 5 0,0-7 108,-3 0 1,5 4 0,-4-6-24,2 1 0,-6 4 1,6 4-26,-3-5 0,1 6 0,-3-9-58,7 1 1,6 5-1,2-8-9,0 3 0,-8-1 1,1 6-10,2-2 0,-5-9-11,2 8 73,1-10 0,-1 16-7,1-6 1,-9 3-17,9-3 0,-9 6 0,6-9-8,-2 1 22,7 7 1,-5-9 46,10 4 1,-8 5-46,1-4 1,-9-4-42,9 4 0,-3-4 0,5 6-34,-3-3 0,-7 1 0,5 4 34,-3-5 1,0 6 0,-2-6 46,7 5 1,-2-4-1,0-4 85,-2-1 0,7 4-83,-3-8 1,-2 4-26,2-4 0,1-2 1,7 8-1,0-1-2,0 1 0,-7-5 0,-1 7 0,1 0-13,-3-2 0,5 5 0,-8-8-1,3 3 1,2-6 9,8 8 1,-7-7 1,-1 7 0,1-7 9,7 7 1,-8-7-1,-2 4 1,0 1 17,0 0 1,-8-1-1,5 6 1,1-5-16,4-3 0,-2 5 15,3-7 0,-1 7 0,6-7 1,-3-1-17,-3 3 0,0-5 0,6 8 1,-3 0-5,-2 0 1,-9-6 0,9 6-4,2-3 1,0 5 0,0-5 0,-3 0-23,3 1 0,-5 4 0,3-5 1,2 0 5,2 0 1,3-2 0,1-8 7,-1-1 0,0 9 1,0-1-1,0 1 1,0 2 0,-7-5 0,-1 8 0,3 0 2,3-1 0,-6-4 0,1 4 16,2-1 1,-5 4 0,2-8 75,3-2 1,0 6-88,-2-4 0,-3 11-282,-6-3-235,-4 6 1,10 2-1064,-5 0 391,-6 0 815,8 0 1,1-11 0,2-2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28.786"/>
    </inkml:context>
    <inkml:brush xml:id="br0">
      <inkml:brushProperty name="width" value="0.13607" units="cm"/>
      <inkml:brushProperty name="height" value="0.13607" units="cm"/>
      <inkml:brushProperty name="color" value="#ED331F"/>
    </inkml:brush>
  </inkml:definitions>
  <inkml:trace contextRef="#ctx0" brushRef="#br0">-74-1310 8335,'3'-23'0,"2"0"167,3 0 1,7 7 361,-7 1-367,10 10 0,-13-6 1,10 11-1,3 0-239,3 0 0,-8 11 0,-8 4 0,-8 6-11,-5 2 1,-10-11-1,6-1 1,-4-4 57,1 1 0,7 0 8,-7-8 1,10-3 0,-3-4 0,5-9 42,3-4 1,8-3 0,2-1 0,3 1 72,5 0 1,-5 3-1,0 2 1,0 5-4,-1 3 1,-6-1 102,1 4-658,-4 4 1,-3 3-344,0 16 1,0 4-1,0 3 1</inkml:trace>
  <inkml:trace contextRef="#ctx0" brushRef="#br0" timeOffset="-609">-1853 99 8447,'13'-23'662,"-3"8"-451,-10-1 1,11 11 0,4-3 0,6 6-158,2 2 1,-8 2 0,1 6-1,-1 7 1,-2 6-258,-5 2 1,-6-8 0,-2 1 159,0 2 0,-10 0 1,-3 0-1,-2-5-10,-1-3 0,1 0 0,-8-5 0,0 3-31,-1-3 1,9-2 0,2-6 83,3-5 0,2-4 0,8-12-24,0 1 1,0 0 0,3 0 0,5 0 23,7 0 0,5 0 0,4 2 0,-1 3 59,0 3 0,-8 10 0,1-3 21,2 6 1,0 4 0,-3 6 0,-5 5 44,0-1 1,-7 9-1,7-6 51,1 6 1,-9-6 0,6 1 17,-6 2 1,-12-8-1,-5 0-170,-6 1 1,-2-6 0,0 7-623,0-1-73,0-4 0,2-9 0,8-3 17,13-3 1,0-20-1,11 2 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49.824"/>
    </inkml:context>
    <inkml:brush xml:id="br0">
      <inkml:brushProperty name="width" value="0.13607" units="cm"/>
      <inkml:brushProperty name="height" value="0.13607" units="cm"/>
      <inkml:brushProperty name="color" value="#1F80FE"/>
    </inkml:brush>
  </inkml:definitions>
  <inkml:trace contextRef="#ctx0" brushRef="#br0">47 0 8355,'-23'13'3802,"10"-3"-3269,2-10 1,14 0 0,5 0-1,10 0-387,10 0 0,0 11 0,11 7 0,0 7 32,-3 6 0,7 11 1,-7-4-1,3 6 32,0 2 1,-8 1 0,5-1 0,-3 0-120,-5 1 0,-2-4 0,-3-1-116,1-4 1,-1-7 0,0 5 0,0-2 0,0-6-183,0-2 1,-7-3 0,-1-2-1,1-3-614,-3-3 0,7-7-1930,-4 7 1739,-6-10 1,0-5-1,-12-15 363,-6-6 0,-5-2 0,-10 0 1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31.710"/>
    </inkml:context>
    <inkml:brush xml:id="br0">
      <inkml:brushProperty name="width" value="0.13607" units="cm"/>
      <inkml:brushProperty name="height" value="0.13607" units="cm"/>
      <inkml:brushProperty name="color" value="#ED331F"/>
    </inkml:brush>
    <inkml:brush xml:id="br1">
      <inkml:brushProperty name="width" value="0.13607" units="cm"/>
      <inkml:brushProperty name="height" value="0.13607" units="cm"/>
      <inkml:brushProperty name="color" value="#1F80FE"/>
    </inkml:brush>
  </inkml:definitions>
  <inkml:trace contextRef="#ctx0" brushRef="#br0">23 93 9519,'11'3'-272,"-11"2"0,-11 0-104,-1-8 1,1 1 371,11-14 1,8 1 0,2-6 0,3 3 93,5 3 0,-5 10 1,2-3 100,3 6 1,-5 2 49,3 0 0,-11 2 1,3 6-45,-6 7 1,-2 6-156,0 2-364,0 0-197,-10-10 1,7-6-490,-4-14 526,4-6 1,3-10 0,0 0 0</inkml:trace>
  <inkml:trace contextRef="#ctx0" brushRef="#br0" timeOffset="1381">741-392 5734,'-15'0'252,"-1"0"0,11-3 228,-3-4 0,6 1 0,4-6 1,4 4-1,1 10 0,-2 11 558,-2 8-1213,-3 2 120,-10 0 0,7-8 0,-7-2-287,0-2 1,4-4-42,-9-7 0,10-2 254,-3-6 0,6-5 462,2-10-145,0 0 180,0 10-254,10 3 1,-8 20-94,6 5 0,-5-2 23,-3 3 1,-3-11-32,-5 3 0,3-6-167,-10-2 0,10-2-464,-3-6-835,5 5 1135,3-7 0,0 10 0,0 0 0</inkml:trace>
  <inkml:trace contextRef="#ctx0" brushRef="#br1" timeOffset="283981">-742-716 7141,'-23'0'1323,"0"0"-1027,10 0 1,6-2-1,14-3 1,9-6 0,4-1-1,3-6 1,3-6 96,5-7 1,-3 3-1,11-8 1,0 0-290,-3 0 1,7 5 0,-7-5 0,0 5-72,-5 11 0,-8-4 0,-5 11 0,-2-2-234,2 0 0,-5 2 1,2-5-27,3 2 0,-5 9 1,0-9 136,-3-2 1,6 5 156,-9-2 966,1-1-381,-8 3-616,0 3 0,-8 20 1,1 6-32,2 4 0,-6 4 1,4-1-1,1 0 22,4 0 1,-1 8 0,-2 0 0,-3-3 15,3-2 1,3 5-1,2 0 1,0-3-61,0-2 1,2-3-1,3 0-99,3 0 0,2-2 102,-2-6 87,-5 6 1,4-18-1,-14 4-48,-9-4 1,3-3 0,-2 0-28,-3 0 0,-3 0 0,-2 0-74,0 0 1,0 0 0,0 0-1,-3 0 38,-5 0 0,5 0 0,-7 0 0,2 0 79,0 0 1,-2 0 0,4 0 0,-2 0 174,3 0 0,2 0 0,3 0-28,0 0 1,0 0-100,0 0 0,7 0-241,1 0 0,12 3 171,3 4 1,3-4-1,12 5 1,3-6 0,6-2-1,4 0 1,5 0 0,1 0-1,2 0 1,0-2 0,5-4 131,3-1-254,2-1 0,-10 0 0,-5 1 0,-5-1 67,-3-3 1,0 9-1113,0-6 872,-10 6 1,-5 2 0,-16-3-11,-7-5 0,2 3 395,-3-10 1,11-1 0,-3-7 0,6 0-113,2 0 1,0 0-1,0-3 1,0-3 43,0-1 0,0 6 1,0 9 335,0-3-58,0 8 1,0 2-154,0 16 0,0 4 0,0 12 0,0 1-110,0 6 0,0-2 0,0 7 0,0-3-48,0-4 0,0-4 1,0-2 38,0 1 0,2-4-196,6-4 1,-3-6-1,11-15 1,2-8 0,2-10 0,1-8 0,-3 0 0,-5-5 68,-3 0 0,6 0 0,-6 7 1,0-1 63,0 1 1,-2 3 0,-8 3 113,0 0-32,0 10 1,0 6-1,0 14-53,0 9 1,0 4 0,-2 3 39,-6 1 1,5-1 0,-4 0 0,4 0-1,3 0 22,0 1 1,0-9-525,0 0-57,0 1 396,0-3 1,0-13 0,0-16 0,0-4 54,0-3 1,3-1-1,2 1 1,2 0 45,-1 0 1,-4 0-1,-2-1 627,0 1-211,0 0-408,-10 10 0,5 13 0,-11 16 0,-2 4 1,-2 1 8,-3-6 0,-1 9 0,1-4 1,0 8-1,0 1 1,-8-3-1,0-1 1,0 4-6,-2 2 0,7 7 0,-7-7 1,2-3 12,0-2 0,0-3 0,8-2 0,2-3 131,6-3 1,2-9-112,5 1 0,8-14 0,0-11 0,13-8-46,8-5 1,2-8-1,3 6 1,2-1 50,3 1 1,7-6 0,-7 8-96,-3 3 0,6 2 0,-3 3 0,-3 0 0,-2 0-24,-3-1 1,0 9-1,-2 0 1,-3-1-182,-3 3 192,-10 3 1,3 13 0,-16 4-20,-7 9 0,-8 12 0,-6 6 0,-4-1 35,-3 0 1,8 6 0,-6-8-1,3 0 92,0 2 1,1-7 0,6 5 0,4-5 158,4-3 0,-2-8-33,11 1-121,-1-11 0,16-5 0,5-18 1,5-8-1,7-5 1,4-10 0,-4 5 0,4-3 0,2 3-22,-3 3 1,5-8 0,-2 5 0,-3 0-21,-2 5 1,-3 5-1,1 3-108,-1 0 59,-10-1 0,-3 14 0,-13 8 1,-4 9-29,-9 6 1,-4 3 0,-6 9 0,-3 4 75,-1 2 0,-1-1 1,8-4-1,-1 3 22,1 1 0,0 1 0,0-7 1,0-1 1,7-3 0,3-2-52,3-2 0,5-11-23,13 3 1,12-24 0,11-7 0,-3-5-5,-2-6 0,5 1 0,0-8 0,-3 5 11,-2 2 0,-3 3 0,0 8 0,1 0 96,-1 0 1,-8 2 0,1 6 194,2 7-188,-8 5 1,3 3-1,-8 3-25,3 5 1,-1-3-1,-7 10 0,8 1 5,0 7 0,-1 0 1,-7 0-1,-2 0 1,-3 0 108,-3 1 1,-7 7-1,4-1 1,1 1-70,0 3 1,-6-8-1,9 5 1,1-6-98,4-2 1,2-7-67,0-1 0,0-12 1,2-3-1,6-16 0,5-9 1,2-6-1,-2 0 0,0 0 1,-3-2-607,1-4 625,7 9 0,-13-5 0,8 7 136,-3-5 0,-2 5 0,-8-5 398,0 6-344,0 1 0,0 14 0,-3 13 1,-2 15-50,-3 10 1,-7 13-1,5-2 1,-1 5-22,1 2 1,2-7 0,8-3 0,0 0-1,0 0 0,0-8 0,0 3-134,0-5 1,0-11-128,0 1 157,0-11 1,-2 5 0,-6-10-9,-7 0 1,-6 0 0,-2 0 0,0 0 0,0 0-65,-1 0 0,1 0 1,-3 0-1,-2 0 24,-3 0 1,-7 0 0,4 0 0,1 0 41,-1 0 1,-4 0 0,7 0 0,3 0-41,2 0 0,3 0 0,-1 0 1235,1 0-913,0 0 1,13 0 0,10 3-124,13 4 1,15-1 0,5 6-102,3-1 0,3-4 0,7-7 1,-2 0-26,-5 0 1,5 0-1,-6 0 1,6 0-1,0 0-20,-6 0 0,3-7 0,-10-1 0,-2 0-219,-4-2-93,-12 7 1,-5-7 138,-16 10 1,-5 0 0,-12 3 0,-4 2-53,-2 3 1,-7 2 0,4-5 0,1 3 91,-1-3 1,-4-3 0,7-2 0,3 0 252,2 0 1,-5-2 284,0-6 0,0 6 0,11-9 881,4 1-1038,6 7 0,20-7 1,6 10-125,4 0 1,3 8 0,1 0-86,-1-3 0,0 5-28,0-2 0,0-1 21,0-7 1,-2-10-1,-3-5 1,-3-6-38,3-2 0,3-8 0,2-2 1,0-3-68,1-6 1,-1-1 0,0-1-37,0 5 0,-2-5 1,-3 6-1,-6-3 0,-1 2 97,-6 8 1,0 5 0,0 3 149,3 0 0,-3 2-48,-13 6 1,-5 15 0,-7 15-22,4 6 1,-4 2 0,7 0 0,-2 0-19,-1 1 1,3 1 0,-5 4 0,3 2 19,-3-3 1,5-2 0,-3-3 0,1 0 81,2 0 0,-5-7 0,8-1 0,-3 3-73,8-8 1,-3 1 0,16-14-1,7-7-69,6-13 0,10-3 0,2-13 0,1 1 0,-1-1-516,-5 0 1,-2 9 368,-3-9 0,0 11 0,-2-3 1,-3 5 107,-2 3 0,-9 2 235,9 6 1,-14 7 0,1 18-4,-8 13 0,-13 1 1,2 9-1,-2-2-89,3 0 1,-6 2-1,8-4 1,-2 2 15,-1-3 0,4-10 1,-4-3-11,8 3 1,-2-5-216,2 3-312,1-11 1,7 3-560,0-16 0,0 3-6,0-11 0,2 1 1,3-8 527,3-1 0,0 1 0,-8 0 0</inkml:trace>
  <inkml:trace contextRef="#ctx0" brushRef="#br1" timeOffset="18866">-440-1017 10962,'-13'0'3108,"3"3"-2990,10 4 0,0-1 1,0 9 7,0 3 0,0 3 0,0 2-721,0 0 1,2-10 361,6-5 0,-3-8 0,8-8-82,-3-7 0,1 2 510,-4-3 1,6 11-359,10-3 0,-7 8 1,-3 8-905,-3 7 0,0 4 1,-5-1 252,3-3 1,0-10-1,-8 5 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50.286"/>
    </inkml:context>
    <inkml:brush xml:id="br0">
      <inkml:brushProperty name="width" value="0.13607" units="cm"/>
      <inkml:brushProperty name="height" value="0.13607" units="cm"/>
      <inkml:brushProperty name="color" value="#1F80FE"/>
    </inkml:brush>
  </inkml:definitions>
  <inkml:trace contextRef="#ctx0" brushRef="#br0">70 276 8355,'-23'10'2311,"-1"-7"-1275,12 7 1,1-8-830,11 6 0,3-5 0,5 2 1,7-10-1,6-11 0,2-4 1,0-3-199,0-1 0,-2-7 0,-3 1 0,-3-1 305,3-3 1,-5 8-170,3-4 0,-9 6 0,9 9-40,2 7 1,-5 8 0,-1 8-242,-1 7 0,-1 6 1,-5 2 9,3 0 0,7 0 1,-7 1-1,0-4 75,2-4 0,-7 4 0,7-4 35,0 4 0,-7 4 0,5-1 1,-6 0 149,-2 0 1,0 0 0,0 0 141,0 1 1,-2-1-277,-6 0 0,-5-10 17,-10-5 0,0-8 1,0-6-1,-1-4 58,1-3 0,3-2 0,2-8 0,2-1 132,-2 1 1,5 0 0,0 0-444,3 0 1,0 10-2565,2 5 1306,5 6 1,-4 9 0,12 4 756,3 1 1,-1 4 0,-7 7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10:43.122"/>
    </inkml:context>
    <inkml:brush xml:id="br0">
      <inkml:brushProperty name="width" value="0.13607" units="cm"/>
      <inkml:brushProperty name="height" value="0.13607" units="cm"/>
      <inkml:brushProperty name="color" value="#1F80FE"/>
    </inkml:brush>
  </inkml:definitions>
  <inkml:trace contextRef="#ctx0" brushRef="#br0">44 1 8634,'-23'0'722,"10"2"0,5 6 1,8 7-1,11 6-449,12 2 0,10 11 0,14 4 0,-1 6-192,0 2 0,11 1 1,7-1-1,6 0-65,-1 1 0,14-9 0,-16-2 0,0 1-99,-3-1 0,-12-8 0,2 3 0,-8-5 20,-7-3 0,2 2 0,-10 1 0,-3 0-27,-2-5 0,-3-3 0,0 2 0,-2-2 0,-3-5 0,-5 0 0,0-3-352,-1 1 1,-4-4 206,8-7-345,-11 0 0,8 0-1735,-6 0 1949,-4 0 0,7 0 0,-10 0 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3:06:48.403"/>
    </inkml:context>
    <inkml:brush xml:id="br0">
      <inkml:brushProperty name="width" value="0.13607" units="cm"/>
      <inkml:brushProperty name="height" value="0.13607" units="cm"/>
      <inkml:brushProperty name="color" value="#1F80FE"/>
    </inkml:brush>
  </inkml:definitions>
  <inkml:trace contextRef="#ctx0" brushRef="#br0">45 556 8355,'-23'0'904,"10"-2"0,5-6 1,11-10-1,10-8-506,10-5 0,5-2 0,-2 2 0,2-5-338,3 0 0,3-8 1,-6 8 10,3 0 1,0-5 0,-8 7-1,0 1 11,0 0 0,-2 2-116,-6 7-150,6 12 114,-18 1 0,9 11 1,-6 3-1,1 5-24,-2 7 0,6-2 0,-3 2 0,-1 3 161,4 3 1,-9 2 0,8 3 0,-2 2 5,0 3 1,0 3 0,-8-6 0,2 3-27,6-3 0,-6-2 0,6-3-22,-5 0 1,-3-7-1,0-1-38,0 3 0,0-5 41,0 2-92,0-9 0,-11 1-76,-4-14 0,-6 4-756,-2-5-1376,0 6-209,10 2 1446,3 0 1,10-3 972,0-5 0,0 6 0,0-8 1</inkml:trace>
  <inkml:trace contextRef="#ctx0" brushRef="#br0" timeOffset="300">45 533 8355,'-23'0'697,"7"-2"1663,1-6-1837,10 5 1,-3-7 0,18 8 0,11-4 0,7-1-292,1 2 1,-1 2-1,3 3 1,5 0-133,0 0 1,0 0-1,-8 0 1,3 0-220,-2 0 1,-4 0 0,-1 0-1049,-1 0 1,0 0-2033,0 0 1659,-10 0 1,-5 0 1373,-16 0 0,-5 10 0,-10 3 1</inkml:trace>
  <inkml:trace contextRef="#ctx0" brushRef="#br0" timeOffset="928">161 255 8355,'-3'13'453,"-4"-5"1,4-3 0,-5 3-205,6 7 0,2-2 0,0 2 0,2 3 1,4 3-142,1 2 0,1 0 0,-8 1 1,3-4-464,4-4 1,-4-3 134,5-6 1,-3-4 0,0 2-16,3-10 1,2-11 0,-5-12-1,3-3-5,-3 3 0,5-1 0,-2 1 157,-3-3 1,0 0 0,0 8 252,3 0 1,0 8 724,-8-1-662,10 11 0,-7-3 0,7 16 0,-2 7-75,-1 6 0,1-6 1,-8 1-1,0 2 1,0 3 160,0 2-453,0-10 44,0-3 1,3-10 0,2-3-1,5-4-74,3-9 0,-5-4 1,5-4-1,0-1 34,-1-6 0,-4 5 0,5-5 1,0 5 378,0 3 543,-8 0-619,16 10 1,-19 13 0,6 16 0,-6 4 0,1 6-89,5 5 1,-6-5-1,6 4 1,-5-4-175,-3-3 0,2 1 0,3-1-1097,3 0 1,7-8 0,-4-2 577,2-2 0,2-4 0,8-7 1</inkml:trace>
  <inkml:trace contextRef="#ctx0" brushRef="#br0" timeOffset="-509">-303-139 8355,'-23'0'1192,"13"0"0,10 0 1,13 3-707,7 5 1,11 12 0,3 14-1,2-1-523,5 1 0,3-1 0,2-5 0,1 6 16,-1 2 1,0-8 0,-2 1 0,-3-9-355,-2-4 0,-11-4 1,3 6 24,-5-2 0,-3-1 131,0 9 0,-10-9-67,-5 0 0,-6-7-451,-2 8 0,3-11-77,5 2 1,-6-14 0,6-9-354,-5-4 1167,-14 7 0,-2-18 0,-10 5 0</inkml:trace>
  <inkml:trace contextRef="#ctx0" brushRef="#br0" timeOffset="269045">184 394 8355,'-10'23'-437,"-5"-2"281,-6-6 0,6 6 1,-1-8-1,-2 2 0,-3-2 1,1 0-1,2-3 0,2 3 723,-2 0 1,8-5-94,2 7 1,6-12-269,2-3 0,10-8 1,8-13-1,8 1-65,5-6 0,10-2 1,-2 2-1,4-5-88,4-8 1,-1-2-1,0 0 1,1 2 0,-1-2-1,-2-3 1,-3 1 0,-5 4-1,-2 8-137,-6 5 1,-2 3-173,-3 0 0,-3 8-73,-4-1 331,-6 11 1,-10-3 0,-2 13 37,-6 3 0,3 10 0,-8-2 0,3 4 20,4 3 1,4 1 0,2-1 0,0 2-33,0 6 0,0-2 1,0 9-1,0 1-3,0-3 1,2 5-1,4-10 1,1-3-60,-2-2 0,-2-3 1,-3 1 38,0-1 1,0 0 47,0 0 0,-3-10 1,-4-5-58,-9-6 0,3 1 0,-2 2 0,-3 3 0,-3-3 3,-2-3 1,0-2 0,0 3-1,0 5 0,7-6 1,1 6-27,-3-5 1,-3-3-1,-2 0 1,0 0 16,0 0 0,-1 0 0,1-3 0,0-2 19,0-3 1,-3-7-1,-2 4 1,-3 1-4,3 0 1,2-1 0,3 6 60,-1-2 0,1-1-61,0 8-19,10 10 1,3-5 0,13 8 0,4-3 66,9-4 1,4-4 0,3-2-1,3 0-9,5 0 0,3 0 0,4-2 0,-4-4-12,-1-1 0,1-9 0,4 9 0,-7 1-86,-5 4 0,-3 2-296,0 0 210,0-10 0,-10 4 116,-5-9 0,2 7-51,-2-7 1,0-1 0,-8-7 0,0 0-7,0 0 0,0-11 0,0-2 23,0 0 0,-3 3 0,-2 10 58,-3-1 1,-2 4-1,5 2 145,-3 2 1,0 14-1,6 2-98,-6 13 1,6 7-1,-9 6 1,4 2 11,-1 3 0,-2 8 1,4-6-1,-1 1-6,2-1 1,2-2-3,3-8 6,0-10 0,0-5 0,0-16-57,0-7 0,8-8 1,2-6-1,0-2-69,1 3 0,4-5 1,-7 2-1,-1 0 0,4-3 1,-9 16 0,6-5 0,-3 5 20,3 5 1,-5 0 36,4 6 0,-4 7 0,-3 0 70,0 12 1,0 9-1,0 5 1,-3 2-4,-4 3 0,1 10 0,-6-5 0,1 0-29,6-5 0,-5-5 0,2-3 0,0-2 85,-2-6-118,7 6 0,-7-21 0,10 0-20,0-13 1,8-8-1,2-2 1,0 0 8,1 0 1,4-8 0,-7-3 0,0 1-14,2-1 1,-7 4 0,4 6-1,-4 1 7,-3 0 0,-3 8 1,-2-1-1,-5 1-21,-3 2 1,5 3 0,-7 10 21,-3 0 0,0 10 0,0 8 0,2 8 57,-2 4 1,5 4 0,0-6-17,3 3 0,-5 8 0,7-8 0,3-3 11,2-2 1,3-3-1,3-2 1,5-6-1,4-10 1,4-10 0,-1-10-2,3-6 1,-5-10-31,3 0 0,-11-10 0,5 5 1,-2 0-11,0 5 1,-1-3-1,-7 4-24,0 1-77,0 4 0,3 14 53,5 11 1,-6 11 0,6 12-60,-6 0 0,1 0 0,2 0 0,3 0-374,-3 1 1,5-1-1,1-3-182,2-4 0,2-6 422,8-10 0,0 10 0,1 3 1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1T10:45:03.936"/>
    </inkml:context>
    <inkml:brush xml:id="br0">
      <inkml:brushProperty name="width" value="0.13607" units="cm"/>
      <inkml:brushProperty name="height" value="0.13607" units="cm"/>
      <inkml:brushProperty name="color" value="#1F80FE"/>
    </inkml:brush>
  </inkml:definitions>
  <inkml:trace contextRef="#ctx0" brushRef="#br0">116 1154 8027,'-16'0'-1829,"1"0"2347,-3 0 0,5 7 0,0 4-205,3 1 0,0-4 667,2 8 340,6-11-928,-9 5 0,14-10 0,5 0-92,7 0 0,16-10 1,10-8-1,10-8-6,10-5 0,14-12 0,4-3-272,-38 17 0,0-1 0,1-3 0,1-1 0,3 0 0,0-1 0,0 0 1,0 1-1,0-2 0,-2 0-5,-2-2 1,1-1 0,2 3 0,-1 0 0,-2-2 0,-2-1 0,1 3 0,0 1 33,-2 0 1,-1 1 0,31-25-1,-7 5 1,-11 8 22,-10 7 1,0 6 0,-10 10-10,-3 0 35,-2 10-83,-3-8-151,-10 19 1,-1-8-1,-7 7-315,3-5-1568,10 6 905,-5-8-201,10 10 0,-10 0 0,-3 0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1T10:45:45.838"/>
    </inkml:context>
    <inkml:brush xml:id="br0">
      <inkml:brushProperty name="width" value="0.13607" units="cm"/>
      <inkml:brushProperty name="height" value="0.13607" units="cm"/>
    </inkml:brush>
    <inkml:brush xml:id="br1">
      <inkml:brushProperty name="width" value="0.13607" units="cm"/>
      <inkml:brushProperty name="height" value="0.13607" units="cm"/>
      <inkml:brushProperty name="color" value="#1F80FE"/>
    </inkml:brush>
    <inkml:brush xml:id="br2">
      <inkml:brushProperty name="width" value="0.13607" units="cm"/>
      <inkml:brushProperty name="height" value="0.13607" units="cm"/>
      <inkml:brushProperty name="color" value="#ED331F"/>
    </inkml:brush>
  </inkml:definitions>
  <inkml:trace contextRef="#ctx0" brushRef="#br0">43 1 8355,'-13'6'864,"4"3"0,-2 10 1,6 6-621,2 7 0,1 4 0,2 9 0,0 5 194,0 6 1,0 4-1,0-4 1,0 1-398,0-1 0,5-6 1,0-3-1,-1-5-271,3-4 1,-4 1-1,5-8 1,-2-4-661,-3-7 1,3-4 0,1-2-2152,0 0 2670,-3-6 1,8 5-1,-4-6 1</inkml:trace>
  <inkml:trace contextRef="#ctx0" brushRef="#br0" timeOffset="308">169 353 9160,'15'2'543,"-1"2"0,6-2 0,3 3 1,6-4 6,4-1 1,1 0-1,4 0 1,-4-1-1003,0-4 0,-4 2 0,3-5-87,-3 2 1,-4 1 0,-2 5 0,-5 0-1,-5 2-400,-5 2 1,4 4 0,-5 6 0</inkml:trace>
  <inkml:trace contextRef="#ctx0" brushRef="#br0" timeOffset="1042">339 550 8355,'-7'8'0,"4"5"0,-5-2 0,2 6 0,1 5 468,5 6 1,0 0 0,0 0 0,0 1 0,0-1 0,0-2 0,2-1 0,3-3 0,4-1-883,4-4 1,1-3 0,0-5 758,0-4-1832,0-3 1,6-9-1,2 0 1</inkml:trace>
  <inkml:trace contextRef="#ctx0" brushRef="#br0" timeOffset="1043">592 409 8355,'0'-14'0,"0"8"521,0 6 0,0 6-235,0 8 0,0 7 0,0 4 0,0 5 62,0 2 1,5 6 0,0-5 0,-1-2-300,3-1 1,-4-2 0,5-1 0,-2-4-33,-3-4 1,-1-8-1,-1-3-120,4-2 0,-4-3 0,6-7-173,-1-6 1,-3-7-1,5-3 57,-2-2 0,5-2 0,-3-4 0,1 0 0,-1 1 71,-2 4 0,4-9 1,-4 4-1,0-2 245,1 1 1,-1 5 0,-3 2 281,2 2 1,1 7 0,-3 10 3,2 6 0,1 12 1,-3 8-1,2 5-134,-2 5 1,0 2-1,0 4 1,2-3-141,-2-2 0,3-6 0,-1-6 1,0-1-111,1-4 0,-3-3 0,7-5-35,0-4 0,1-5 1,0-6-110,-1-8 0,-1-2 0,5-7 0,0-4 0,0-3 51,1-3 1,-1 0-1,-2 5 1,-1 0 0,-1 0-1,-1 0 1,0-1-1,1 3 144,1 2 1,-3 4-1,1 7 253,2 4 1,-3 6 0,0 12-125,-2 10 0,3 12 1,-4 7-1,-2 4-44,-1 5 0,-2-3 0,0 3 0,1-5-405,4-4 1,-4 0 0,4-9 0,-2-4-1434,2-3 0,-3 2-1461,2-5 2884,-2-7 0,4-6 0,2-6 0</inkml:trace>
  <inkml:trace contextRef="#ctx0" brushRef="#br0" timeOffset="2174">-28 1199 8355,'-1'-10'437,"-4"4"0,-4 3-411,-4 4 1,4 9 0,-1 1-1,-1 6 236,-1 6 0,-9 9 0,-1 2 0,-1 2-258,-1 3 1,3 2-1,-5 0 1,5-4-48,0-4 1,2-5-1,5-4 1,0-5 897,0-4-616,6-7 0,4-1-105,8-7 1,10 1-1,8 4 1,3 3-1,0 1-19,0 0 0,8-1 0,-8 3 0,0-3-305,2-2 1,-5 4 0,0-6 0,-2 0 214,-2-3 0,-8-1 0,0-1 125,1-4 0,-5-3 0,-1-6 0,-4-2 3,-1-3 1,0 2 0,-1-6 0,-4-2-92,-4-2 0,1-6 1,-2-1-1,0-1-91,-3 1 0,-1-4 0,0 5 0,1 2 80,4 1 1,-2 8 0,5 4-52,-2 2 0,5 7 1,-2 2-413,3 6 0,2 4 0,0 11-1184,0 0 0,7 0 0,2 0 1156,4 0 0,7 0 0,2 0 0</inkml:trace>
  <inkml:trace contextRef="#ctx0" brushRef="#br0" timeOffset="3526">141 1565 9822,'-14'-6'226,"6"-2"1,4-8-1,2-1 133,2-2 1,0-10 0,2 0 0,1 0-337,1-1 1,7 6 0,-3 1 0,2-1 14,-1 2 0,-4 7 1,4 7 46,2 2 1,2 3-1,1 9 1,1 8-118,4 8 1,-2 6 0,5 5 0,-1 3-36,-4 0 0,3 3 1,1-6-1,-1-2-340,0-1 1,4-3-1,-5-4 28,-2-4 1,-1-8 0,-2-3 0,0-2 0,0-4-160,0-6 1,-5-3-8,1-7 0,-1-13 0,5-3 0</inkml:trace>
  <inkml:trace contextRef="#ctx0" brushRef="#br0" timeOffset="3527">592 1269 8355,'-14'0'504,"0"6"1,0 4 0,0 7 7,0 2 1,0 7-1,0 3 1,0 5-344,-1 2 1,1 5-1,0-5 1,0 1 57,0 1 0,0-2 0,1 2 0,4-6-314,4-2 1,4-8 0,1-3-1387,0-3 1,1-10 0,4-6-1219,4-8 2590,4-5 0,1-7 0,0-2 0</inkml:trace>
  <inkml:trace contextRef="#ctx0" brushRef="#br0" timeOffset="3528">578 1340 10018,'6'7'407,"4"0"0,2-3-414,2 1 1,2 0 0,3-5 0,3 0 0,1 0 0,-1 0 0,0 0 0,-2 0-1284,1 0 1,2 0-1,-4 0 110,-2 0 1180,-7 0 0,2-7 0,-4 0 0</inkml:trace>
  <inkml:trace contextRef="#ctx0" brushRef="#br0" timeOffset="3529">804 1185 10356,'0'14'2104,"0"0"-1811,0 0 0,6-2 0,5-1 0,5-3-318,2-2 0,3 4 0,-4-6 0,2 0-489,-2-3 1,3-1 0,-1 2 222,-2 2 1,-3 4 472,-4 6 1,-4 0 0,-6 1 0,0-1 0,-2 1-24,-2 4 1,-9-2-1,-6 5 1,2-1-1,2-3 1,0 1-1,1 0-189,0-2 1,0-1-3254,0-2 2068,6-6 1,8 0 730,10-4 0,2-2 0,2 4 0</inkml:trace>
  <inkml:trace contextRef="#ctx0" brushRef="#br0" timeOffset="3530">1170 1255 8355,'-12'6'1292,"2"4"1,-1 8-1116,6 6 1,1 7-1,4 4 1,0 1 0,1 1-1,4-1 1,4-3-1,4-3 39,1-2 0,6-11 0,4-4 0,1-5-308,-2-5 1,4-13-1,-3-7 1,1-6-144,-2-7 1,2-6 0,-6 2 0,-3-1 184,-5 1 0,-5 1 0,-6 5 0,0-1 34,0 1 1,-13 6 0,-6 5 0,-6 6 208,-3 6 0,-6 4 1,-2 1-1,-2 0-250,1 0 0,1 0 0,-4 1 1,6 4-884,4 4 1,1-1-1,10 2-843,2 1 1315,7-5 1,-2 6-1,4-4 1</inkml:trace>
  <inkml:trace contextRef="#ctx0" brushRef="#br0" timeOffset="6179">2453 141 8373,'-13'7'121,"4"2"0,-4 5 1,4 5 157,-4 4 0,-1 4 0,0 3-234,0 3 0,-5-4 0,-1 4 0,0-1 0,-1-3-34,4 0 1,-3 0 0,1-10 0,2-2 60,1-1 1,2-4 157,0-2 1,4-4-73,1-6 0,8-1 0,-1-4 0,7-3-118,2 0 1,3-3 0,6 7 0,1 0-32,2 3 0,6 1 0,-2 0 0,5 0-3,5 0 1,-2 0 0,5 0-1,1 0-23,-1 0 0,-4 0 0,4 0 94,-1 0 0,-7 0 1,-6 0-1,-2 0 445,-2 0-258,-9-6 0,-3-2 1,-7-5-1,-4 2-137,-4 2 0,-4 0 1,-1-6-1,0 0-108,0-4 0,-2-1 0,-1-5 0,-2 1-92,2-1 0,-3-2 1,1-1-1,1 0-157,3 0 1,2 6-1,4 3 1,3 5-339,-1 5 0,6 1-200,-4 3 1,5 8 0,3-1-1001,2 4 1372,6-3 1,3 16-1,8-3 1</inkml:trace>
  <inkml:trace contextRef="#ctx0" brushRef="#br0" timeOffset="7060">2241 804 8355,'0'-8'1353,"2"2"0,4 7 0,8 2-1237,8 2 0,11 4 0,6-4 0,7 0 0,7 0 0,5-1 0,3-1 0,0-1 182,2-2 0,1 0 1,5-2-1,-3-1-152,-5-1 0,-10-1 0,-4 3 0,-6-1-394,-8-2 1,-7 1 0,-11 4-609,-1 0 0,-5 0-433,0 0 0,-7-2 410,-2-3 1,-6 4-1,-8-4 449,0 4 1,-7-6 0,-1 0 0</inkml:trace>
  <inkml:trace contextRef="#ctx0" brushRef="#br0" timeOffset="6458">2805 141 8355,'-8'-14'2791,"-3"8"-2594,7 6 1,1 8 0,7 11 0,6 3-71,2-1 1,2 6 0,0-3-1,2 2-211,3 2 0,-2 1 0,5-3 1,-2-2-499,-2-6 0,-3-3 1,-1-4-1,0-4-753,0 0 0,-4-3 989,-1-4 1,1-12 0,4-4 0</inkml:trace>
  <inkml:trace contextRef="#ctx0" brushRef="#br0" timeOffset="6764">3101 184 9154,'-14'6'300,"0"3"1,1 10-1,2 6 1,2 5 156,-2 3 1,-1 6 0,-1-1 0,2 1-296,2-2 1,1 2 0,-3-6-1,3-1-264,2-3 0,1-7 0,5-3-247,0-3 0,0-7-444,0 1 0,6-7 0,4 1-404,2-2 566,-4-2 0,-2-6 0,-6-2 1</inkml:trace>
  <inkml:trace contextRef="#ctx0" brushRef="#br0" timeOffset="7500">2523 1100 8526,'-14'-8'344,"0"3"0,0 10 1,0 4-1,0 4-91,0 1 1,-2 6-1,-1 5 1,-4 5-197,0 3 0,3 0 1,0-7-1,2-1-191,2-1 1,6-7 0,2 0 0,1-4 17,0-4 1,2-6 0,8 2 83,4-3 0,9-4 0,2-1 0,2-2 133,3 2 0,0-3 1,2 1-1,-1 2-65,4 2 0,1 1 0,-4 0 0,-2 0 40,-2 0 0,-5 1 0,0 2 0,-2 2 198,-2-2-65,-6-1 0,-2-4 0,-6-3 1,-1-4-1,-2-4 17,-2-1 0,-6-4 1,1-3-1,-4-1-60,-4-3 0,2-6 0,-3-4 0,3 1-68,2 0 0,5 2 0,0 7-216,-2 2 0,4 5 1,1 1-291,0 6 1,4 7-1,-2 8-467,2 6 0,4 2 0,1 2 0,3-1-1386,2-4 1985,1 4 0,12-5 0,0 6 0</inkml:trace>
  <inkml:trace contextRef="#ctx0" brushRef="#br0" timeOffset="7658">2819 1128 8355,'8'0'-874,"5"6"0,-6 2 1</inkml:trace>
  <inkml:trace contextRef="#ctx0" brushRef="#br0" timeOffset="8214">3214 1043 8355,'-14'-8'725,"0"4"-504,0 2 1,-5 8 0,0 5 0,0 7 100,-1 5 1,4 5 0,-3 7 0,2 4 195,-2 2 1,4 9-1,-4-8 1,3 2-440,2 0 0,0-8 0,2-3 1,2-5-975,5-5 622,4-2 1,2-15 0,3-6-1513,0-8 1,6-9 1125,-6-2 1,1 0-1,-5 5 1</inkml:trace>
  <inkml:trace contextRef="#ctx0" brushRef="#br0" timeOffset="7908">2904 1086 8355,'-14'0'1108,"6"0"1,2 6 0,7 5-926,4 6 0,4 0 0,8 7 1,4 1-1,1 0-97,3-2 1,0 4 0,0-4-1,-3 3 67,-2-3 0,-1-1 0,-5-6 0,-1-1-2113,-4-2 548,4-2 0,-7-5 0,3-6 1005,-4-8 1,3-11 0,0-3 0</inkml:trace>
  <inkml:trace contextRef="#ctx0" brushRef="#br0" timeOffset="11046">3890 733 8355,'-14'0'1767,"6"0"0,2 2-2097,6 3 0,2 1 0,4 5 1,6-3-1,6-1 372,-1 1 1,5-5 0,1 2-1,2-3-279,-1-2 0,1 0 1,-5 0-1,1 0-650,-1 0 1,-1 0-1,-5 0 619,0 0 1,-6 0 0,-2 0 0</inkml:trace>
  <inkml:trace contextRef="#ctx0" brushRef="#br0" timeOffset="11319">3975 888 8355,'-6'8'494,"-2"-2"-428,0 1 1,3-4 0,10 5 0,4-1 36,4 1 1,6-3 0,-1 3-1,1-2 19,2-3 1,-1-1 0,5-2 0,-3 0 0,0-2 0,-2-1-1257,1-2 1,4-6 0,-3 4 0</inkml:trace>
  <inkml:trace contextRef="#ctx0" brushRef="#br0" timeOffset="14221">4891 1269 8355,'14'0'0,"2"1"0,1 6 0,5 5 0,4 5 0,-1 13 1149,8-2 1,2 4-735,-2-4 0,1-2 1,-3-1-1,2-1-273,-1 1 0,-7-5 0,-3-2 0,-4-6 179,-5-2 0,-1-6-359,-7 6 1,0-9-1,-7-1-475,-2-8 1,0 1 0,-3-3 0,-1-1-444,0-1 0,3-1 1,-3 2-123,2 2 0,0 4 926,1-4 1,4-1-1,-6-4 1</inkml:trace>
  <inkml:trace contextRef="#ctx0" brushRef="#br0" timeOffset="13896">5145 1227 8355,'-2'-8'0,"-3"3"0,2 3 0,-5 4 784,2 3 1,0 3 0,3 7-502,-2 4 1,-1 3 0,1 6 0,-3 2 0,-1 1-133,-1 2 1,3 5-1,-4-4 1,3 1-586,2-1 0,-4-3 0,5-7 0,2-5-388,2-4 0,-1-7 244,-3-3 0,4-7 0,-4-6 1,2-7 249,-2-6 1,-9-2 0,-8-5 0</inkml:trace>
  <inkml:trace contextRef="#ctx0" brushRef="#br0" timeOffset="12688">5074 296 8355,'-12'2'0,"1"3"0,3 6 0,2 6 0,2 8 904,3 6 1,1 2 0,0 8-1,1 4-733,4 4 1,-3-2 0,2 1 0,-2-2-1,-2-7-125,0-3 1,5-5 0,1-7 0,0-6-1598,0-2 0,1-8-50,-3-3 1,3-15 1354,2-4 1,4-9 0,-6 1 0</inkml:trace>
  <inkml:trace contextRef="#ctx0" brushRef="#br0" timeOffset="13645">5201 480 8355,'-6'-14'3442,"6"6"-2986,0 3 1,7 3-1,11 2 1,2 0-405,2 0 0,1 0 1,4 0-1,-2 0-670,-1 0 0,-6 0 0,4 0 0,-1 0-545,-4 0 1,-1 5-1,-4 1 145,-2 2 0,-4-3 992,-6 4 1,-6 7-1,-2 6 1</inkml:trace>
  <inkml:trace contextRef="#ctx0" brushRef="#br0" timeOffset="13646">5314 606 9453,'-13'2'0,"4"3"192,4 4 1,-1 8-1,1 4 1,2-1-100,1 0 1,2 4 0,0-4 0,2 1-240,3-1 1,-2-1-1,5-5 1,-1-2-534,1-2 1,-3 1 0,4-7 0,1-2 218,-2-5 1,3-5 296,-7-6 1,7-6-1,-3-2 1</inkml:trace>
  <inkml:trace contextRef="#ctx0" brushRef="#br0" timeOffset="13647">5455 494 8355,'7'-8'2,"0"3"1,-7 11 0,0 7 533,0 4 1,0 8 0,0-3 0,0 2-262,0-1 0,4-1 1,1 3-1,-2-3 208,-1-2 1,2-1-963,1-5 1,6-6 351,-1-3 0,1-15 1,-1-4-1,0-3-396,1-3 0,-3 3 0,1-7 1,0 1 192,-1 1 1,5-3 0,-5 6 0,-1 0 343,-2-1 1,-2 9 0,0-3 574,2 1 1,0 8-213,-5 5 1,0 8 0,0 9 0,0 4-86,0 1 1,0 6-1,1 5 1,3-2-5,0-1 0,6-4 0,-4-1-354,2-1 0,-4-12 0,6 1-19,1-5 1,1-5 0,2-9 0,0-8-131,1-8 1,-6-5-1,0-1 1,2 1-24,2 4 1,-4-2 0,-1 4 143,-2-1 200,5 5 1,-8 3 0,5 11 0,-1 6 142,-4 7 1,-2 7 0,1 3 0,1 0-81,2 1 0,1 4 1,-3-3-1,2 0-499,-2-3 1,3-4-336,-1-1 1,1 0-2401,-1 0 2667,-4 1 0,-1-1 0,-8 0 1</inkml:trace>
  <inkml:trace contextRef="#ctx0" brushRef="#br0" timeOffset="15146">4623 1325 8355,'-14'0'0,"-2"2"0,-1 2 0,-2 6 0,2 2 0,1 7 685,2 0 0,0 6-467,0-2 0,-3 3 0,1-1 1,4-3-228,-1-2 1,7-6 0,0-6-1,1 0 45,0-1 1,2-3-1,8 0 1,4-2-280,4-2 0,1 0 0,2 0 1,2 1 291,6 4 1,1-2-1,0 5 1,-2 0-35,3 0 1,-6-5 0,-1 2 0,-4-4 85,-1-1 1,0 0-75,1 0 0,-8-1 1,-2-4-1,-3-5 1,-2-2 181,0-2 1,-5-2-1,-1-3 1,-2-3-46,-3 1 1,-2-6 0,-1 3 0,2-2 163,2-2 1,-2 6 0,4 3 0,-1 3-297,-1 2 1,7 5-631,-2-1 1,4 9 0,2 1-534,4 8 1,0 4 0,7 1 0,2-2 837,-3-2 1,10 0-1,-6 6 1</inkml:trace>
  <inkml:trace contextRef="#ctx0" brushRef="#br0" timeOffset="15463">5370 1339 8355,'-14'0'861,"0"0"883,0 0-1517,6 7 0,3-4 1,10 4-1,4 0 0,4-4-309,1-2 1,5-1 0,1 0 0,0 0 0,2 0 0,-1 0 0,-1 0 0,-1 0-1382,1 0 0,-4 0 766,3 0 0,-4-6 0,-1-2 1</inkml:trace>
  <inkml:trace contextRef="#ctx0" brushRef="#br0" timeOffset="15855">5455 1227 8355,'0'-15'0,"1"8"553,4 2 1,3 10 0,6 4-1,0 2-239,0-2 1,5 4-1,0-4-373,-2 4 1,-2-4-1,0 1 1,-1-1-44,0-1 1,-2 0 467,-2-4 0,-6 4 0,-7 6-120,-1 0 0,-7 0 1,1 2-1,-2 1-199,-2 2 0,-1 1 0,1-2 0,2 0-258,2 0 0,-1-3 0,7-1-1994,1 1-764,1-8 2517,8 0 1,2-14 0,6 0 0</inkml:trace>
  <inkml:trace contextRef="#ctx0" brushRef="#br0" timeOffset="16150">5863 1241 8355,'-14'14'-48,"6"6"1,2 2 0,6 6 387,0 0 0,2 1 0,2-1 0,6-2 0,2-1 0,2-4 0,2-4-120,3-4 0,-2-9 1,5 1-1,0-7-297,0-7 1,-5-2 0,2-13-1,-3-2 1,-4-4 118,-3-3 1,-2 0 0,-7 5-1,0 2 17,0 2 1,-8-1 0,-5 6 0,-5 4-28,-4 4 1,-3 0-1,-7 6 1,-1 2-102,2 1 0,-3 4 0,1 3 0,1 5-284,3 8 1,7-7 0,3 3 0,5-2-1191,4 1 0,-1-4 1261,7 1 1,-7-1-1,3 5 1</inkml:trace>
  <inkml:trace contextRef="#ctx0" brushRef="#br1" timeOffset="-4.16738E7">5091-4152 7218,'-3'21'-501,"-4"-6"1,4 6 662,-5-6 0,3-2 0,-3 3 134,-7 2 1,2 0 0,0 0 85,3-3 1,2-7 207,8 8 37,-10-11-448,7 5 1,-4-13 0,12-4-143,2-9 0,14-4 0,-3-4 1,8-1-88,2-6 0,-7 2 0,12-7 0,-2 0 45,0 0 1,0 8-1,-8-3 1,0 5-49,0 3 1,-7 2-1,-3 3 102,-3 2 1,0 11 88,-2-2-57,-5 4 458,7 3-309,-10 0 1,8 3-1,-1 4-123,-1 9 0,-4 4 1,-2 4-1,0-1-90,0 0 1,0 0 0,0 0 0,3 1 17,4-1 0,-4 0 0,5 0-115,-6 1 1,1-4 18,5-4 0,-6-3 140,6-6 1,-6-7-60,-2 0 0,0-2 6,0-14 1,-2 11 0,-3-5 0,-6 2-36,-1 0 1,-4 1 0,-7 7-1,0 0-18,0 0 0,-8 0 1,0 0-1,2 0 39,4 0 0,-6 0 1,0 0 99,3 0 1,2 0 278,3 0-394,10 0-895,2 0 470,11 0-614,0 0 1,3 7 212,5 1 0,5 0 0,10-8 539,0 0 1,-2-3 0,-3-2 251,-3-3 0,1-10 38,7 3 0,-3-6 0,-2-2 0,-2 0 1,-11-1 0,5 1 253,1 0 0,-9 8 0,6-1 986,-6-2-823,9 8 1,-9 2-197,6 16 1,-5 12-1,-3 14 1,0 2-1,0 5-23,0 3 0,0 3 0,0-4 0,0-1-61,0-4 0,0-9 0,0 2-236,0-6 43,0-1 1,7-14 21,1-10 0,7-10 1,-7-14-1,-3-1-28,-2-6 1,-3 5 0,0-8 0,0 3 39,0 0 0,0 1 1,0 4 4,0-5 0,0 5 299,0-5 1,-3 16-192,-4 7 0,1 8 0,-6 10 0,1 11 41,6 7 0,-5 11 1,2-6-1,3 1-104,2-1 0,-4 1 0,-1-6 0,3 3-89,2-2 0,3-11 0,0-3-636,0 3 572,0-7 1,8-4-1,0-14-13,-3-9 1,-3-5 0,-2-4 0,0-4 9,0-2 1,0-2 0,3 4 176,5-2 0,-6 1 0,6 6 0,-5 1 0,-3 0-57,0 0 1,0-1 52,0 1 1,-3 13 17,-5 10 0,3 2 1,-8 14-1,0 2 41,1 3 1,-1 2 0,-5 0 0,5 3 41,2 5 1,-4-5 0,7 5-1,1-8-28,-4-8 0,9 6-154,-6-6 1,8-2-1,8 0 98,7-3 0,-2-4-362,2-14 0,-2-5 1,3-10-1,-9 0 45,-4-1 0,-3 9 0,0-1 78,0-2 140,0 8 1,-10 0-1,-6 10-67,-4 0 1,-3 10-1,-1 6 1,1 4 42,0 3 0,-8-7 1,0-1-1,3 1 174,2-3 0,3 5 0,0-11 126,0-1 0,7-4-154,1-2 0,12 8 251,3 0 0,10-1 0,14-7 0,1 0 0,4 0-171,2 0 1,2 0 0,-2 0-1,5 0-198,0 0 1,8 0 0,-8 0 0,3-2-128,-1-6 0,-10 3 0,3-8-234,-5 3 1,-10 2 209,-1 8 1,-12 0-1,-3 0 1,-13 0 2,-8 0 1,-5 3 0,-5 4-1,-5 6 58,0 0 0,-5 8 0,8-8 0,-1 2 5,1 1 0,2-11 0,8 3 344,-1-6 1,1-2-1,0 0 579,0 0-439,0 0 1,10 3-47,5 4 1,16-4-139,7 5 0,14-6 1,2-2-1,-3 0 1,-2 0-102,-3 0 0,8 0 1,2 0-1,1 0-145,-1 0 0,-2-7 1,-8-4-1,0 1 129,1 0 0,-4-1-793,-4 4 1,-1 4 266,-15-5 1,-13 6 0,-18 2 0,0 0 241,-2 0 1,5 7-1,-8 1 1,-1 0 239,1 2 1,8-5 0,-3 8 0,5-2 78,3-6 1,8-3 393,-1-2-134,11 0 1,-2 0 0,14 0-145,9 0 0,4 0 1,3 0-1,3 0-88,5 0 1,-3 0 0,8 0 0,1-2-33,-1-6 1,-8 5 0,5-4 0,-2 2-163,0-3 1,0 5-1,-8-5 6,0 6 1,-2-1 0,-3-2-2,-2-3 1,-11-2 64,2 2 1,-4 3 0,-3-10 0,-3-3 15,-4-3 0,4-5 0,-5-2-21,6-3 0,-6 0 0,0 5 0,3-2-72,3-3 0,-6-10 0,-2 4 0,-1 1 64,1 5 1,0-2 0,5 2-24,-3 3 639,-10 12-316,15 6-260,-7 10 0,10 2 0,0 6-15,0 8 1,0-4 0,0 4-3,0 2 1,0 3-1,0 2-27,0 0 0,0 0 0,0 0 0,-3 1-73,-4-1 0,1-2 0,-6-3-118,1-3 0,-4 1 66,7 7 1,-10-10 41,3-6 1,4-14 0,4-9 46,4-4 1,-5-4 0,1 1 36,1 0 1,4 0 0,2-1-1,2 4 12,6 4 0,-5-4-66,4 4 116,-4 6 0,-6 2 0,-4 16 0,-9 7 2,-4 6 0,-3 10 0,-1 3 0,-1 2-10,-6 5 1,5-5 0,-5 0 0,5 0 11,3 0 1,8-7 228,-1 2 0,3-6-207,-2-1 0,5-14-116,10-10 1,10-10 0,5-16-1,6-3 0,2-1 1,0-9-1,0 5 1,3 1-5,5-1 1,-5 1 0,5 4 0,-5-2 14,-3 3 1,0-6 0,-3 4 7,-4 1 0,2 11 15,-10 3 0,-3 9 0,-13 1-6,-7 10 1,-6 8-1,-2 11-35,0-1 1,-8 8 0,-3 2 0,1 3 0,-1 6 42,6 2 0,-5 2 1,2-2-1,2-3 80,4-2 1,1-8-1,4 5 1,2-5 114,2-11 1,11-4-86,-3-8 1,8-8 0,8 0-42,8-13 1,7-10 0,5-8 0,6-8-70,2-5 1,0 0-1,5 3 1,-5 2-16,-3-2 0,9 0 0,-6-1 1,0 6 26,-5 3 1,2 2 0,-2 8-96,-3-1 0,-10 4 0,-5 2 48,-2 2 0,-6 11 1,-13 0-7,-7 10 0,-9 8 0,-4 10 0,-3 3 11,3 5 0,-6-3 0,1 8 0,-1-2 22,1-6 0,2 6 1,8-3 32,0-3 0,2-2-77,6-3 1,7-10 0,16-8 57,7-10 1,6 0 0,2-11 0,0-2-34,0-2 1,0-3 0,-2-1-511,-6 1 1,3 8 0,-7 2-399,2 2 0,2 4 0,8 7 0</inkml:trace>
  <inkml:trace contextRef="#ctx0" brushRef="#br1" timeOffset="-4.17021E7">4952-3780 8355,'-23'0'733,"10"0"0,2-3-125,11-5 0,0 3 0,3-10-489,5-3 0,5-11 0,10-4 1,0-4-1,3-4 16,5-3 0,-6-2 0,6 0 0,-5-1-344,-3 1 0,0 10 0,-2 5 0,-3 7 238,-3 9 0,-7-3 531,8 10-397,-11 0 1,5 11-98,-10 5 1,8 5-1,2 10-159,3 0 0,0 0 0,5 0 0,-5 1-65,-3-1 0,5 0 1,-4 0-1,-1 1 76,0-1 1,6-8-1,-8 1 233,-3 2 0,-3-5 0,-2 2 145,0 3 0,0-5-128,0 3 1,-10-11-1,-5 2 1,-6-4-145,-2-3 0,-3-3 0,-2-2 0,-6-5 71,-2-3 1,0 0 0,-5-2 0,5 4-17,2 1 1,3 7 0,8-4-1,0 4 86,0 3 0,7 0-1198,1 0-236,10 0 1,-3 8 0,16 2-1425,7 3 2337,6-8 1,2 16-1,0-8 1</inkml:trace>
  <inkml:trace contextRef="#ctx0" brushRef="#br1" timeOffset="-4.17016E7">5137-4175 9626,'-23'0'417,"10"2"1,5 6-110,6 8 1,2 7 0,0 5 0,0 3-586,0-2 1,0 4 0,0-2 0,0-3-497,0-2 1,2-10 194,6-1 1,-3-10-1,8 0 278,-3-10 1,-2-8 0,-8-10-1,3 0 247,4 0 1,-4-8-1,5 0 1,-6 3 254,-2 2 1,0-5 559,0 0 1,0 8-67,0 7 1,0 14-483,0 2 1,0 10 0,3 13-74,5 0-148,-6 1 308,9-1-311,-11-10 0,2-11-22,6-10 0,-3-7-204,10 7 1,-7 1-106,8 7 1,-1 0-5,8 0 1,-2-3 0,-3-5 178,-3-7 0,-10 2 0,6-3 0,-4-2-212,1-2 62,0-4 1,2 1-1,3 0 1</inkml:trace>
  <inkml:trace contextRef="#ctx0" brushRef="#br2" timeOffset="-4.19517E7">5779-3232 8355,'0'-23'445,"0"10"0,3-5 0,4 10 323,9 3 0,-3 3-764,2 2 1,-10 2-1,3 6-309,-5 7 1,-3 6-1,-3-1 1,-5-2-146,-7-2 1,-6-11 378,-2 3 1,3-8 61,4-8 1,6-5 0,13-10-1,4 0 19,9 0 0,4 0 145,3-1 1,-2 9-1,-3 2 160,-3 3 0,-10 5-186,3 12 1,-5 6 169,-3 10 0,-3 1-246,-5-1 1,-2-8-1,-8-2 1,3-3-181,-3-5 1,5-2 0,-2-3-113,-3 0 1,0-10 24,2-6 0,6-4 0,12-1 87,6 6 1,5-3 0,10 10 0,0 3-149,0 2 0,0 3 0,1 0 16,-1 0 1,0 0-167,0 0 17,-10 0 1,-3 11-1,-10 1 1</inkml:trace>
  <inkml:trace contextRef="#ctx0" brushRef="#br2" timeOffset="-20732">5838-2496 8355,'-7'-6'774,"7"1"0,8 5 1,4 0-775,3 0 0,5 1 1,7 1-1,4 4-19,2 0 0,6 1 0,1 0 0,0-3 0,0-3 0,-2-1 0,-2 0 0,-1 0-1180,0 0 1,5 6 0,1 0 0</inkml:trace>
  <inkml:trace contextRef="#ctx0" brushRef="#br2" timeOffset="-21775">6012-2752 8355,'-5'-15'112,"-1"-1"1,-2 4 0,1 1-1,1 5 739,0 1 0,3 2-304,-1 7-456,3 8 1,1 11-1,0 9 23,0 5 1,0 5 0,1 4 0,2 2 0,2 0-1,0 0 11,0-3 1,4-8-51,-1-2 0,1-6 0,0-10 0,-1-3-36,1-4 1,1-1 0,2-2 0,-1-3 39,1-1 1,1-1-1,2-4 1,5 0-87,2 0 0,5 0 1,3 0-97,3 0 1,-4 0-1,5 0 1,-1 0 0,-4 0-138,-1 0 0,-9 2 0,-4 0-834,-2 2 1,-5 0 358,0-4 0,-7 0 1,-1-1 272,-6-3 0,-10-3 0,-2-4 1</inkml:trace>
  <inkml:trace contextRef="#ctx0" brushRef="#br2" timeOffset="-20731">6617-2612 8355,'-5'-12'846,"-3"1"-677,-2-6 0,-2 4 0,0-1 1,1 5 65,-1 5 0,0 5 0,1 6-7,-1 4 1,1 9-1,-1 0 1,0 6-105,1 5 1,3 3 0,1 1-1,2-2-68,3-2 1,0 1-1,4-4-95,2-3 1,-2-5-1,6-6 1,1-5 14,1-5 0,2-3 1,0-3-1,-1-5-74,1-4 1,-1-13 0,1 1 0,0-2-259,-1 1 0,-3-3 0,-2 1 0,0 3 268,-4 2 1,0 3 0,-2-3 0,0 3 217,0 1 0,0 2 0,0 3 190,0 1 55,0 4 1,0 3 0,0 8-219,0 4 0,0 7 1,1 5-99,3 2 1,-3 2-1,3 2 1,-2 3 0,1-1-428,1 0 0,1 0 0,-2-5-246,1 0 0,3-5 0,-2-2 0,2-3-153,2-2 1,6 1-1,4-1 1</inkml:trace>
  <inkml:trace contextRef="#ctx0" brushRef="#br2" timeOffset="-20730">6710-2693 10331,'1'11'97,"3"1"0,-1 8 1,4 5-1,1 2 126,-2 2 1,1 2 0,-4-4 0,0-1-245,0-2 1,2-2 0,-1-3 0,0-4-1,0-9 1,1-10 0,0-10 0,2-7-1,-2-3 1,1-2 0,-1-2 0,2-1 0,-2 1-1,0 3 1,-1 4 0,0 6 0,1 2-1,2 3 1,2 3 0,1 7 0,2 7-1,-2 4 1108,-2 5-1003,2-3 1,-5 7 0,4-3 0,-2 0 0,-2 1 0,-3 0-184,0 3 1,-2 1 0,0 1-1,0 0-617,0 1 1,0-1 0,0 0-408,0 0 0,0-5 0,0-1 1</inkml:trace>
  <inkml:trace contextRef="#ctx0" brushRef="#br2" timeOffset="-20142">7477-2589 8355,'0'-11'0,"-4"-1"0,-1 0 44,-2 1 1,0-1 0,-5 2-1,0 1 1,1 2 280,-1 2 0,1 1 0,-1 4 1,-1 1-105,-2 3 0,2 7 0,-4 7 0,1 2-95,1 5 0,-1 2 1,6-1-1,1 1-74,1-1 1,6-3 0,-2-3 0,4-5-41,4-2 0,-2-3 0,7-2 0,3-4-134,2-3 1,3-2-1,-3-4 1,3-7-127,1-6 0,-4 0 1,2-1-1,-5-2 238,-3-1 1,1 0 0,-5 1 0,-1 3 0,-2 0 0,-1 1-1,0 1 1,0 4 0,0 8 0,1 12 0,3 10 0,4 9 851,2 8 0,2 0-765,-1 4 1,1 6 0,-2 1 0,-1 2-15,-1 0 1,-5-7 0,1-2-1,-3-4 119,-1-4 1,-5-3 0,-3-6-1,-2-2 37,-2-5 0,-5-3 0,-1-5 0,-1-3-180,-1-2 1,1-4 0,-6-2-1,0-3 3,-3-4 0,1 0 1,5-1-1,2 2-792,0 2 1,6-1 0,0 4-950,5-2 0,5 5 1013,8-2 1,13 3-1,7 1 1</inkml:trace>
  <inkml:trace contextRef="#ctx0" brushRef="#br2" timeOffset="-18997">7535-2542 9174,'12'5'0,"-1"1"264,1 1 1,1 7 0,2-4 0,3 1-132,1-2 0,3-7 0,-3 2 1,2-3-1,-2-2 0,-2-3 0,-2-3 1,1-4-114,-2 0 0,-1-5 0,-3 1 0,-2 0-369,-4 2 1,-3-2-1,-1-1 1,-1 2 132,-3 1 0,-3 3 0,-5 1 0,-3 2 238,0 2 1,-2 1 0,3 4 0,-3 0-33,-1 0 1,4 6 0,-2 1 0,3 5 506,2 3 0,-1 4 0,2 5 1,1 3-230,1 4 0,5-1 0,0 0 0,3-2-246,3-2 1,4-2 0,4-2 0,1-2-412,0-5 0,3-6 0,2-2 0,1-2-92,3-2 1,-3-3 0,1-4 0,1-4-720,-2-2 1,2-7 1019,-4-3 1,5-2 0,-3-1 0</inkml:trace>
  <inkml:trace contextRef="#ctx0" brushRef="#br2" timeOffset="-18996">7884-2624 8355,'-4'-18'155,"0"3"1,0 2 66,4 1 0,0 4 0,2 2 18,1 1 0,0 7 0,5 10 0,-1 6-79,0 4 0,2 1 0,-5 2 0,-2 1 19,0 1 1,-2 0 0,0-5-1,1-3 120,3-3 1,-3-3-254,3-2 1,3-6-1,0-5 1,5-7-328,3-7 1,0-5-1,3-4-71,-2 0 1,4 4-1,-5 0 1,0 3-1,-3 1 11,0 3 1,0 1 408,-1 3 1,0 8-1,-4 8 1,-3 4 293,-2 3 0,1 3 0,1 6 1,0-1-38,1 0 1,1 0 0,3-1 0,-3-1-479,-1-2 0,4-4 0,-2 0 0,0-2-569,1-1 0,-4-6 0,4-2-207,1-3 0,1-1 0,2 0 1</inkml:trace>
  <inkml:trace contextRef="#ctx0" brushRef="#br2" timeOffset="-18994">8163-2542 8355,'-18'-12'98,"2"0"375,9 1 0,1-1 0,8 2 0,0 1 11,2 1 1,9 5-1,0 0 1,2 1-245,2 2 0,4 0 0,-2 0-383,3 0 1,3 0 0,1 0-1,2 0 1,0 0-793,1 0 1,2 0 0,-3 0-5,2 0 1,6 0-1,5 0 1</inkml:trace>
  <inkml:trace contextRef="#ctx0" brushRef="#br2" timeOffset="-18995">8233-2879 8355,'1'3'756,"3"9"1,2 13 0,7 6 0,1 2-442,2 2 0,-1 4 1,-2 0-1,1-2-289,2-1 1,-1-1 0,-3 0 0,0-1-459,-1-3 0,0 1 1,-2-6-694,-2-4 0,-4-3 0,1-5-916,-3 2 1964,-1-6 1,-5-5 0,-1-5 0</inkml:trace>
  <inkml:trace contextRef="#ctx0" brushRef="#br2" timeOffset="-18590">8895-2786 8355,'-8'-12'0,"1"0"0,0 1 721,-1-1 1,2 2-1,3 3 1,1 9-191,3 8 0,0 7 0,6 7 0,-1 3-471,1 4 1,-3 3-1,2 1 1,-1 0-15,-2 0 0,2-6 1,0-2-1,2-2-32,2-2 1,-3-5-1,2-4 1,1-3 55,1-3 0,6-6 1,1 2-1,1-3-76,2-1 1,6-1 0,3-2 0,-1 0-388,0 0 1,-4 2 0,-6-1 0,-1 0-2064,-3-2 1461,-1 0 0,-6 4 404,1 0 1,-5-5 0,2-2 0</inkml:trace>
  <inkml:trace contextRef="#ctx0" brushRef="#br2" timeOffset="-17375">9256-2682 8355,'0'-11'144,"5"3"1,2 1-318,4 2 1,6-3 0,2 5 684,3 0 0,-3-2 0,-1 1 0,0 1 0,-1 2-1070,0 1 1,-1 0 0,-5 0-264,1 0 1,-1 5 0,1 2 0</inkml:trace>
  <inkml:trace contextRef="#ctx0" brushRef="#br2" timeOffset="-17374">9349-2612 8355,'-7'5'483,"3"3"-266,3 2 1,1 3 0,0 1 0,0 3-47,0 1 0,1 0 0,2 3 0,2-3-468,1-1 0,1-2 0,2-4-1161,-1-4 880,-1 4 1,5-10-1,0 4 1</inkml:trace>
  <inkml:trace contextRef="#ctx0" brushRef="#br2" timeOffset="-17373">9511-2786 8355,'8'0'0,"0"0"481,-6 5 0,7 8 1,-5 9-155,-1 3 0,2 6 0,0-3 1,0-3-113,1 0 1,-3-2 0,-3-1 0,0-2-144,0-5 1,4-2 48,0-1 0,1-6 0,-2-3-451,1-6 0,4-5 0,-3-6 1,1-3-1,2-1 17,-2-2 0,3-2 1,-3-2-1,-1 2 54,0 3 1,3-2 0,-3 5 0,0-1 424,0 0 1,3 5 0,-3 6 159,2 1 1,-4 1-1,4 5 1,-1 3-41,1 4 0,-3 3 0,2 4 0,-1 1-85,-2 2 1,2 1 0,0 1-1,0 0-171,1 0 0,1-2 0,-2 0 0,2-1-675,2-3 1,-3-2 0,1-3 0,-1-2-384,1-2 0,1 4 0,3-3 1</inkml:trace>
  <inkml:trace contextRef="#ctx0" brushRef="#br2" timeOffset="-17372">9790-2740 8355,'2'12'861,"1"-1"1,5 1 0,6 0-434,2-1 1,-1-3 0,-2-2 0,2 0-190,0-4 1,4-2 0,-2-4-344,1-3 0,-2-8 0,2-1 0,-1-1 0,-4 0-237,-4 3 0,0-3 0,-5 1 0,-2 2-184,-1 1 0,-6 2 0,-3 0 0,-3 2 154,-5 2 0,-2 3 1,-6-3-1,-2 2 483,-1 3 0,1 2 0,5 3 0,3 5 17,1 2 1,2 7-1,5 3 1,1 2 757,1 1 1,6 0 0,1 0 0,6 1-328,6-1 1,-1-4 0,8-1 0,-1-1-448,-3-3 1,4-5-1,0-2-460,0-2 1,4-1 0,-2-4 0,3 0 0,3 0-1540,1 0 1,5-5-1,-2-2 1</inkml:trace>
  <inkml:trace contextRef="#ctx0" brushRef="#br2" timeOffset="-17371">10302-2635 9858,'-7'-5'2429,"3"-3"-4068,3 3 1,6-1 0,2 6 0</inkml:trace>
  <inkml:trace contextRef="#ctx0" brushRef="#br2" timeOffset="-13921">6791-1066 8355,'-15'-5'2116,"-1"-2"-1715,2 1 1,2-6 0,5 2 0,1-6-259,1-2 0,4-1 1,-3-6-1,3-2 8,1-4 0,1-2 1,2-2-1,2 0 77,1 0 1,-2 2 0,4 2-183,1 3 0,-3 5 0,2 4 0,1 5 0,2 5 32,0 5 0,5 2 0,-1 4 0,1 3-166,0 7 0,-1 4 0,4 9 0,2 2 9,1 4 0,1 1 1,1 1-1,2-4-196,1 0 0,-1 2 0,-5-4 0,-3-1 93,-1-2 0,-2-1 0,-3 1 1,-2-2-300,-2-3 1,1-1 0,-4-4-479,2 2 1,-5-1-1,3-4-579,1-4 1437,0-1 1,6-17 0,-1-2 0</inkml:trace>
  <inkml:trace contextRef="#ctx0" brushRef="#br2" timeOffset="-14283">6442-1508 8355,'-1'-13'562,"-3"7"1,-4 7-511,-2 7 0,-1 7 0,-2 6 0,-3 5-125,-3 5 0,1 1 0,-2 1 0,0-4 101,-2 0 1,0-2-1,2-4 1,5-1 74,2-3 0,1-3 1,2-7-1,1-1 131,1 1 0,6-3-158,-2 2 1,4 0-1,4 3 1,5 1-1,5 0-9,5-1 0,7 1 1,2-1-1,2 2-165,2 3 1,-1-5 0,3 2 0,1-4 128,-3 0 0,-2-2 0,-7-1 0,-1 0 89,-3-4 0,-2 3 250,-5-1 0,-7 0 0,-4-5 41,-3-3 0,-7-4 0,1-7 1,-2-6-276,-2-5 0,0-5 1,1-8-1,-2-5-86,-3-5 0,3-4 1,-3-3-1,0 1 70,1 5 0,-1 7 0,5 6-114,-1 5 1,0 8 0,2 9 0,1 3-522,1 4 0,6 5-290,-2 6 0,2 8 1,2 4-1,2 1-491,2 1 0,2-4 713,6 2 1,4 3-1,3 0 1</inkml:trace>
  <inkml:trace contextRef="#ctx0" brushRef="#br2" timeOffset="-13615">7268-1426 8355,'-7'-24'0,"-3"6"238,2 3 0,-2 7 94,-2 4 1,1 3 0,-1 2 0,-1 3 111,-2 4 0,0 7 1,-3 6-1,0 5-106,0 5 1,0 2-1,-3 2 1,3 1-131,2 3 1,0-3 0,6 2 0,1-5-183,1-2 0,5-5 0,-1 0-343,3-5 0,1-1 0,1-4 0,3-3-48,4-4 0,2-4 0,2-6-1163,0-3 1,4-3 0,3-4 0</inkml:trace>
  <inkml:trace contextRef="#ctx0" brushRef="#br2" timeOffset="-13045">7465-1252 8355,'-7'-12'3001,"-1"1"-2688,0 4 0,17 2 0,4 5 1,4 0-54,4 0 0,0 0 0,5 0 1,3 1-432,2 3 0,5-2 0,-5 0 1,4-3-612,4-3 0,-7-4 0,1 4-1666,-3 2 1838,-3-5 0,-4 1 0,1-6 1</inkml:trace>
  <inkml:trace contextRef="#ctx0" brushRef="#br2" timeOffset="-13044">7768-1415 8355,'-18'-11'568,"1"4"-338,5-3 1,7 5 0,6-3 0,8 4 258,5 3 0,8 5 0,0 1 0,4 1-241,0 3 1,4 3 0,1 2 0,1 2-123,-1-2 0,5-1 1,-5 0-1,-2 1-247,-4 1 0,-6 2 1,-5-1-1,-5 2 120,-5 0 0,-4 4 0,-4-3 1,-5 2 206,-5-2 1,-5 3 0,-4-2 0,0 0-46,0 0 0,5-4 1,1-4-1,1 0-76,1-1 0,3-4 1,4-3 133,-1-3 0,4-2-856,1-3 0,4-3 0,4-4-1299,4-1 0,2 4 1069,2 1 1,0 4 0,-1-2 0</inkml:trace>
  <inkml:trace contextRef="#ctx0" brushRef="#br2" timeOffset="-12699">8512-1403 8355,'-2'9'0,"-2"3"0,2-2 971,-6 9 1,5 1-627,0 3 0,3-1 1,3-1-1,7-2-81,4 2 0,0-5 0,7 0 0,2-5-218,3-3 1,6-3-1,-1-5 1,4-2-1,2-5 1,1-6 0,-3-2-522,-3-2 245,-6-4 1,-3 7 0,-9-4 0,-5 1 4,-5 3 1,-4-3-1,-5 2 1,-7-1 268,-6 0 1,-5 1 0,-4-4-1,-3 0 119,0 1 0,-3-3 1,3 5-1,-1 2-60,0 1 0,7 7 0,-1 2 0,6 3-297,2 1 1,1 1 0,5 3 0,0 4-1829,4 2 1150,2 7 1,5 1 0,0 5 0</inkml:trace>
  <inkml:trace contextRef="#ctx0" brushRef="#br0" timeOffset="18547">6512 409 8355,'0'14'402,"6"-4"1,3-1-63,4 2 1,1-3 0,0 1 0,2 1 0,2-3-162,6-2 0,2 1 1,3-1-1,-1-2-266,0-1 1,0-4 0,2-2 0,1-4-653,2 0 1,0 2-1,-5 4-83,0-3 1,1 4-1,-1-5 1</inkml:trace>
  <inkml:trace contextRef="#ctx0" brushRef="#br0" timeOffset="18231">6977 226 8489,'-5'-9'217,"0"-1"1,-1 5-1,3-4 1,-3 0 0,-2-1-1,-3 1 1,-2-4-1,-2-2-25,-4-4 1,-3 0 0,-6 5 0,0 0-74,-1 0 0,3 1 1,1 2-1,3 3-77,1 2 0,-2 2 0,6 5 1,3 2-10,3 2 0,3 11 0,-2-1 0,6 6 0,2 5 0,4 6 0,2 7 0,6 5 1,2 4-1,4 1 0,1 1 0,2-2 0,-2-1-43,-1-6 0,-2 0 0,-2-8-401,-2-2 1,2-8 0,-4-4 0,2-3-782,-1-2 0,-4-6 620,4-4 0,1-8 0,4-4 1</inkml:trace>
  <inkml:trace contextRef="#ctx0" brushRef="#br0" timeOffset="18846">7371 282 8355,'-14'0'0,"-6"0"0,4 0 0,-4 5 0,6 1 476,0 2 1,-5 3-1,0 8 1,3 4-1,4 4-148,2 1 1,3 0 0,-3 1 0,5-1-343,4 0 0,2 0 1,4 0-1,5-1-161,2-4 1,7-1 0,0-6-1,-1 0-370,3-4 0,-5-7 0,4 0-438,0-4 1,2-7-1,6-2 1</inkml:trace>
  <inkml:trace contextRef="#ctx0" brushRef="#br0" timeOffset="19232">7850 353 8355,'-14'-6'86,"0"-1"0,0-4 0,0 2 266,0-2 0,0 3 1,0 0-1,0 2 1,0 3-1,-1 3 126,1 5 0,0 4 0,2 10 0,1 6-237,1 6 1,7 4-1,-1 2 1,2-2-217,2-1 0,0-4 0,2 1 0,2-6-323,6-6 0,7-3 0,3-4-255,2-2 0,-3 1 0,3-7 0,0-2 0,-2-5-525,1-7 0,4-2 0,-4-2 0</inkml:trace>
  <inkml:trace contextRef="#ctx0" brushRef="#br0" timeOffset="19837">8090 480 8462,'-6'-8'177,"4"2"1,-3 6-1,10 0 100,5 0 1,4 0 0,3 0 0,2 0-162,-2 0 0,3 0 0,-1 0 0,0-2 0,1-1 155,4-2-1577,-4 0 1,7-1-1,-5-2 1</inkml:trace>
  <inkml:trace contextRef="#ctx0" brushRef="#br0" timeOffset="19567">8217 296 8355,'-14'0'737,"6"0"1,2 7-1,6 4-359,0 6 1,0 0 0,0 8 0,1 3-385,4 4 1,-2 1 0,6-7 0,1-1 200,-2-1 0,3-2 0,-5 1-1675,2-4 0,-4-5 1,6-5 860,1-4 1,-5-3 0,0-2 0</inkml:trace>
  <inkml:trace contextRef="#ctx0" brushRef="#br0" timeOffset="20389">8682 663 8483,'-10'-6'384,"1"-4"-142,-2-2 0,3-4 0,0-3 0,2-3 169,3 0 1,-3-9-1,1 1 1,2-3-169,1-1 1,2-4-1,0 4 1,0 1-34,0 3 1,2 1 0,1 10 0,3 3-89,2 5 1,-3 0-1,3 8-58,-2 5 1,5 4-1,-3 9 1,1 4-121,1 5 0,-1 2 1,7 3-1,1-3-48,2-2 0,-1 2 0,-3-4 0,-1 0-138,0-3 1,4-3 0,1-2-1,-3 0 170,-5 0 0,1-5 1,-2-1 16,2-2 0,-4 5 0,-3-1 0,-4 2 22,-1 2 1,0-4 0,-1-1 0,-4 1 143,-4-3 1,-8 4-1,-4-6 1,-1-2-134,-3-1 0,-1-2 0,-1-2 1,2-3 65,1-4 1,7-3 0,-2-4 0,4 0 28,1 2 1,1-3-24,4 7 1,4 4-1853,10 2 1,3 2 1000,6 2 0,6 6 0,2 2 1</inkml:trace>
  <inkml:trace contextRef="#ctx0" brushRef="#br0" timeOffset="20675">9076 606 8355,'-14'-20'952,"0"3"1,2-5 0,2 0-408,6 0 0,-3-6 0,3-5-451,1 2 0,1 1 0,4 2 0,1 0 0,3 1 147,2 3 1,-4 6 0,6 8-247,1 6 1,-3 2 0,1 4-1,2 2-79,2 6 1,1 8 0,0 6 0,0 3-74,0 1 0,2 0 0,1 0 0,2-1-196,-2-4 0,-2-2 0,1-7 1,1 0-870,2 0 1,0-6 352,-5-4 0,6 4 0,2 0 0</inkml:trace>
  <inkml:trace contextRef="#ctx0" brushRef="#br0" timeOffset="21194">9415 212 8355,'-22'0'292,"1"0"0,7 6 0,0 3 0,0 4 0,0 3 0,2 2 0,1 8 1,1 3 63,-1 4 1,-1 6 0,-2 0-1,-1 4 1,1 1 0,2-5-1,2-3 1,6-5-1334,2-1 1,2-8 673,0-3 0,6-12-1010,4-7 0,9-12 0,3-10 0</inkml:trace>
  <inkml:trace contextRef="#ctx0" brushRef="#br0" timeOffset="21195">9499 85 9977,'14'2'-23,"0"2"0,2 4 0,1 8 0,2 3 376,-2 4 1,-1 4-1,-2 2 1,-1 3-1,-2 2 1,-4 2-1,0 2 1,-4-2-229,-2-3 0,-1 1 1,-1-3-1,-2-2-565,-2-4 0,-6-8 1,2 2-1,-4-5-939,-1-5 1,0-3 637,0-6 0,-7 7 0,0 1 0</inkml:trace>
  <inkml:trace contextRef="#ctx0" brushRef="#br0" timeOffset="22026">10091 423 11653,'14'-4'26,"0"-1"0,5 0 0,1 5 0,2 0-1,3 0 1,2 0-1,1 0 1,0 0 0,-1 0-1,-2 0 1,-3 0 0,-2 0-1211,-2 0 1,2-1 0,-1-3 515,-2 0 0,-1-13 0,-2 1 1</inkml:trace>
  <inkml:trace contextRef="#ctx0" brushRef="#br0" timeOffset="22839">10486 268 10382,'14'0'260,"1"0"1,4 0-294,5 0 0,7 5 0,4 0 0,-1-1 76,0 3 0,6-6 1,-1 4-386,6-4 1,1-1 0,4 0-1,-2 0-609,-2 0 1,-3-6 0,0-2 0</inkml:trace>
  <inkml:trace contextRef="#ctx0" brushRef="#br0" timeOffset="22347">10951 85 8355,'0'-22'0,"-2"3"0,-2 5-307,-6 5 1,-7-4 0,-3 4 0,-2-4 673,-3-1 1,-2 0 0,-1 0 0,0 2-164,-1 2 0,6-1 1,1 6-1,2 2 245,2 2 0,4 2 0,3 4 0,4 6-352,0 6 1,3 5 0,4 6 0,0 2-78,0 3 0,0 3 0,0 6 0,0 1-189,0-1 0,0-5 0,1-1 0,2-1-213,2-4 1,6-3 0,-2-3 0,4-4-431,1-6 0,-5 1 1,1-11 482,1-2 0,1-1 0,2-2 1</inkml:trace>
  <inkml:trace contextRef="#ctx0" brushRef="#br0" timeOffset="22840">11303 99 8355,'-22'0'46,"3"0"0,2 0 0,0 2 0,-2 2 1,4 6-1,2 2 596,4 2 0,1 5 1,-3 2-520,1 0 1,7 3 0,-1 3-1,4-2 1,3-3 0,5-1-1,3 0 1,4-2-304,1-7 1,6 1 0,1-9 0,2-1-1096,-1-1 1,2-2 0,-4 0 0</inkml:trace>
  <inkml:trace contextRef="#ctx0" brushRef="#br0" timeOffset="23274">11571 99 8355,'-14'0'1251,"0"6"-921,0 4 1,0 2 0,-1 4 0,3 1-181,3 2 1,1 6-1,5-3 1,-2 1-43,2 1 0,1-7 0,4 2 0,1-3 35,2-2 1,6-5 0,-2-1-1,3-2-652,3-3 0,3-1 0,1-4 0,-2-1-1983,-1-2 1923,4-5 0,-4 2 0,4-6 1</inkml:trace>
  <inkml:trace contextRef="#ctx0" brushRef="#br0" timeOffset="23275">11613 57 8355,'8'-22'807,"6"8"1,-1 9-265,4 4 0,8 7 0,-2 5 0,4 6-214,1 6 0,-4 4 0,-4 1 1,-3 0-148,-4 1 0,-7-1 1,2 0-1,-2 0-165,-3 0 0,-12-1 0,-5-2 0,-3-3-1023,-4-2 1,-1-1-1,-4-6 1,1-2-120,1-2 0,-6-6 0,-6 3 0</inkml:trace>
  <inkml:trace contextRef="#ctx0" brushRef="#br0" timeOffset="26782">9147 1325 11262,'-13'2'0,"2"2"0,2 6 39,-2 2 1,-1 7-1,-4 2 1,-3 0-1,-4 4 1,-6 2-1,-3 0 1,-4-2-46,0-2 1,-4-4 0,6 3 0,1-2 65,3-2 1,1-9 0,10-3 0,2-1 212,1 0-283,8-1 1,3-4-1,10 2 1,6 1-7,6 2 0,5 1 0,8-3 0,3 2-7,4-2 1,9 3-1,1-1 1,-2-2 58,-1-1 0,1-2 0,-1 0 0,-5 0 111,-3 0 0,2-5 1,-5-1-1,-3-2-18,-5-3 0,0 0 1,-8-2-1,-3 1-26,-3-4 0,-8-3 0,0 2 0,-4-3 73,-4-2 0,-11-2 1,1-4-1,-4 2 11,-1 2 0,-4-3 0,4 6-102,-2-1 0,5 1 0,-2 9 1,3 1-1,2 3-68,0 2 0,5-4-541,-1 6-1638,7-1 0,8 16 990,9 3 0,3 3 0,-3-3 1</inkml:trace>
  <inkml:trace contextRef="#ctx0" brushRef="#br0" timeOffset="27143">9753 1677 10234,'-8'-14'162,"0"0"0,5 0 1,-2 0-1,2-2 0,3-2 1,3-6-1,4-1 151,1 2 0,-4-9 1,6 4-1,-1 0 13,-1 3 1,4 0 0,-2 6-226,2 2 0,2 3 1,0 4-1,2 6 1,1 2-165,2 2 1,0 2-1,-3 4 1,1 6 41,2 6 0,1 11 1,-1 0-1,3 0 14,0 1 0,3 1 1,-5-1-1,2-2-261,3 4 1,-5-9 0,-1 4 0,-3-5-345,-2-5 0,-2-1 1,-1-4-1,-3-1-2651,-2-2 2850,-1-5 1,-6 0 0,-3-8 412,0-6 0,-7-9 0,3-3 0</inkml:trace>
  <inkml:trace contextRef="#ctx0" brushRef="#br0" timeOffset="27439">10274 1396 8355,'8'-21'0,"-2"10"701,-6-3 0,-1 10-362,-4-1 0,-3 5 1,-6 6-1,0 7 63,0 4 0,-6 9 1,-4 1-1,-2 6-93,-3 3 0,0 0 0,-4 3 1,-3-1-36,0 1 0,1 0 0,9-3 0,2-6-245,5-5 0,5-8 0,5 2 106,4-3 0,5-9 1,5-2-839,4-3 1,4-2-1,1 0 1,-2-2-1,-1-1-873,-1-2 1,-1-6-1,5 3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5:30.402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1 9130 6160,'18'-11'349,"1"-6"1,-10-3-1,9 1-213,4 2 1,3 0-87,2-9 0,1 4 0,-3 2 0,-4 3 0,-2-3 57,2-2 1,4-4 0,3 1-63,-1-1 0,1-2 0,0-3 1,0-3-1,-1 3 72,1 3 1,0-6-1,3 0-41,5 3 1,-5 0 0,9 0 0,-3-6 0,0 0-7,-3 0 0,6-5 0,0 5 0,3-2-21,7-7 0,-7 7 0,0-3 0,0-4 10,0-2 0,3-3 0,10 1 0,-4-1 4,-6 0 1,7 0 0,-10 3-1,3 3-33,0 2 1,-3 4-1,7-6 1,-7 5 42,-3 3 0,6-5 0,-9 5-139,-3-2 1,6 5-1,0-6 1,0 1 0,3 2 46,0 0 0,-6-8 1,6 3-1,-3-4 31,-6 4 1,9-6 0,0 5 0,4-2 47,-1 3 0,-9-6 0,6 5 0,-3-2-6,-6 3 1,6-6-1,0 8 1,0-2-11,0 0 1,6 8 0,-6-9 0,0 1-36,0 2 0,7-8 0,-10 6 1,-4-6 1,7 5 0,0 1-1,1-3 1,2-3 15,0-3 0,0 0 1,6 3-17,-3 6 0,-9-6 1,6 5-1,1-5 0,-1-3 23,6 0 0,-6 1 1,3-1 8,4 0 1,-7 8 0,0 1 0,0-3 0,-3 0 6,0 2 0,6-5 0,-6 9 0,0-1-40,0 6 1,0-3-1,-6 1 1,6-1-18,3 0 0,-9-8 0,6 6 0,-3-4 31,0 1 0,10 8 1,-7-9 20,3-2 0,-6 6 1,6-1-1,0 1 1,-3 2-12,0 0 1,9-5 0,-6 5-8,1-3 1,5 6 0,-9-5 0,0 2 0,3 3 0,-3-2-1,0-7 0,6 4 0,-9-1-22,-3 3 0,6-5 1,-3 5-1,0-2 8,3-7 1,-9 7 0,9-4-1,-3 1 17,0 3 1,3-7-1,-6 10 1,3-1 33,-3 0 1,6-5-1,0 5 1,0 0-23,0 1 1,0 2 0,-6 5-11,3-5 0,3 6 1,-9-6-1,2 3 0,-2 0-8,3-3 1,0-3 0,-6 6 0,-1-5-39,1-4 0,9 6 0,0-5 0,-3-1 29,-3 1 0,0 5 0,2-6 0,4 3 13,-3 6 0,-3-6 0,0 1 0,3-1 9,3 0 0,0-5 0,-10 8 0,4 3-10,6 3 1,-6-6 0,9-3 0,-3 0-26,0 1 0,0-1 0,-6 6 1,3-3 5,3 3 0,0-6 1,-10 3-15,1 3 1,3-6 0,3 3-1,3 0 1,-3 1 8,-4-1 1,7-9 0,0 7-9,-3-4 1,9 6 0,0-8 0,4-4 0,-4 1 5,-3 3 0,6-6 0,-6 5 1,0-5 54,0-2 1,-3 10-1,-6 3 1,3 3 16,3 0 1,0-8 0,-10 8 0,1 3-47,0 3 0,9-6 1,3-3-1,0-2-17,0-7 0,6 1 0,-6 0 1,0 3 19,0-4 1,6-2 0,-6 0-22,4 6 1,-11-3-1,4 11 1,-3 0 0,0 0 4,3 0 0,0 0 1,-9 9 22,0-1 0,-1 1 0,1-1-57,0 1 1,-1 2 0,-2 4-139,-6 2 0,5 0-210,-5-9 1,-7 9 0,0 3-831,1 3 0,-10 0-1785,6 2 2621,-6 6 1,-3-19-1,0 8 1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1T10:46:11.977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0 1 6498,'9'1'273,"1"4"0,-1-3 0,5 4 0,0-1 0,2-1 0,3-1 0,3-1 1,1-2 112,1 0 1,4 0 0,6 0-1,1 0-43,-1 0 0,5 0 0,1 0 1,3 2-178,4 2 1,0-1 0,-3 5 0,3 0-168,5 0 1,3-5-1,3 2 1,0-4 91,-2-1 0,10-1 0,-5-2 0,6-4 189,4-1 0,-1 5 1,2-1-166,3 2 0,-3 2 0,3 0 0,-3 0 1,-1 0-9,-1 0 0,1 2 0,-2 1 0,-2 1-63,-1 0 1,-2-3-1,3 1 1,-1 1-27,1 2 1,2-1 0,3-4-1,4 0 58,3 0 1,-2-4-1,0-1 1,-2 0 26,0-1 1,5 4 0,-5-2-1,-3 2 55,-4 2 0,0 2 0,-3 1 0,0 3-92,1 2 0,-5-5 1,5 3-1,0-1-84,-2 0 1,10-1 0,-4-4-21,2 0 0,2 0 0,-1 0 0,4 0 0,1-1 85,4-4 1,-4 3 0,0-2 0,-1 2 107,-3 2 1,2 2-1,0 1 1,-3 3-66,-1 2 0,-1-5 1,-2 3-1,-4-1 1,-4 0-1,-3-1 0,-1 1-15,-1 0-79,-6 0 0,-3-5 1,-9 0-1,-5 0 17,-4 0 0,-2 0 0,-4-2 0,-4-1 31,-3-2-760,-2 0-136,-6 5 1,-3-1-1,-12-2-1767,-7-2 0,-6-4 1753,-8 4 1,-19-12 0,-5 1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1T10:46:14.060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33 15 8355,'-14'0'2417,"5"-2"-1867,-1-3 1,13 4 0,4-4-1,7 4-232,4 1 0,8 0 0,-3 0 0,4 0-279,1 0 1,0 0-1,0 0 1,-1 0-540,-4 0 0,2 0 0,-6 0-1635,-2 0 1,-1 1 1408,-2 4 1,-6 3 0,-2 6 0</inkml:trace>
  <inkml:trace contextRef="#ctx0" brushRef="#br0" timeOffset="286">89 184 8355,'-6'-5'0,"6"0"794,8 2 0,11 2 0,4 1 0,2 0-437,-1 0 0,4 0 0,-1 0 1,4 0-916,0 0 1,-1 0 0,-2 0 0,0-2-657,1-3 268,-7 4 0,4-12 0,-4 6 1</inkml:trace>
  <inkml:trace contextRef="#ctx0" brushRef="#br0" timeOffset="865">583-126 9416,'-8'1'426,"5"6"1,4 5-1,4 7 1,-2 3 10,-1 3 1,2 0-1,1 0 1,0-1-241,1 1 0,-3 0 1,5-2-1,0-4-170,0-3 0,-4-2-332,6 0 1,-1-6 0,4-5-259,-4-6 1,4-5-1,-6-6 208,1 0 1,3-2 0,-4-1 0,-1-4 0,2 1 228,-1 0 0,-3-5 1,2 3-1,-1-2 157,-1 1 0,6 5 0,-4 0 446,2 2 0,1 3 0,4 6-99,-4 7 0,2 7 1,-5 11-1,1 2 14,-1 2 0,-2 1 0,-4 4 1,0-2-78,0-1 1,0-6 0,0 4-241,0-1 0,2-4 0,1-6-136,2-2 1,1-6-1,-1 1-120,4-8 0,4-3 1,1-8-1,0 1 1,2-1-83,2-4 0,-2 2 0,3-5 0,-4 0-204,0 0 0,3 0 1,1-3-1,-3 3 409,-5 2 0,1 1 1,-2 6-1,1 2 888,-2 2 1,4 7 0,-6 2-414,1 8 0,3 6 1,-5 5-1,1 5-168,-1 2 0,-1 9 0,-5 1 1,0 0-177,0-3 0,0-4 0,0-2 0,1-4-389,4-4 1,-2-3 0,5-2-834,-2 0 0,5-6 0,-1-5-278,2-6 1,2-5-1,0-6 1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1T10:55:02.548"/>
    </inkml:context>
    <inkml:brush xml:id="br0">
      <inkml:brushProperty name="width" value="0.13607" units="cm"/>
      <inkml:brushProperty name="height" value="0.13607" units="cm"/>
    </inkml:brush>
    <inkml:brush xml:id="br1">
      <inkml:brushProperty name="width" value="0.07938" units="cm"/>
      <inkml:brushProperty name="height" value="0.07938" units="cm"/>
    </inkml:brush>
  </inkml:definitions>
  <inkml:trace contextRef="#ctx0" brushRef="#br0">0 47 10400,'23'0'0,"3"0"50,5 0 0,-3 7 1,8 1-303,-3-3 1,5-5 0,-7-5-1,-3-5-701,-2-3 0,-3-2 0,0-8 1</inkml:trace>
  <inkml:trace contextRef="#ctx0" brushRef="#br0" timeOffset="-289">23-276 11159,'10'13'-470,"6"-6"0,4 4 0,3-4 398,0-2 0,0-2 1,1-3-1,-1 3-928,0 4 318,0-4 0,0 17 0,0-7 0</inkml:trace>
  <inkml:trace contextRef="#ctx0" brushRef="#br0" timeOffset="422">1130-1129 8355,'-23'0'1377,"10"10"1,3 5 0,10 19 0,0 9-1338,0 8 1,0 13 0,3-5 0,2 3 0,5-3 0,0 0 0,3-5 0,-3-3-441,1-8 1,4-12 0,-7 0-1,-1-8 1,1-5-1217,0-3 1,10-10-1,-6 6 1</inkml:trace>
  <inkml:trace contextRef="#ctx0" brushRef="#br0" timeOffset="1357">1269-807 8355,'0'-12'1003,"10"1"0,3 11 1,12 0-1,3 0 1,6 0-921,2 0 0,0 0 1,2 0-1,-5 0-583,1 0 1,-9 0 0,6 0-2242,-5 0 1808,-3 0 0,0 11 0,0 1 0</inkml:trace>
  <inkml:trace contextRef="#ctx0" brushRef="#br0" timeOffset="1358">1453-622 8763,'-13'10'662,"-7"-7"0,17 17 1,-4-4-1,4 7-369,3 7 1,3-4 0,2 7 0,5-2-614,3 0 0,0 0 1,4-11-1,-1-4-1627,2-9 1040,2 6 0,3-21 0,0 6 1</inkml:trace>
  <inkml:trace contextRef="#ctx0" brushRef="#br0" timeOffset="1359">1661-830 10875,'0'31'0,"2"2"548,6 3 1,-6-5 0,9 8-466,-1 2 1,-7-6 0,7 1 0,-3-2 0,1-6-1,0-3 1,2-4 0,3-3-696,0-3 0,7-12 0,-4-3 375,4-13 1,-5-10 0,-2-5-256,-2-3 1,4 0 0,-7 6 0,-3-4 223,-3-1 1,-2-1-1,0 8 559,0 0 1,0 0 610,0 0-421,0 10 1,3 31-1,2 18 3,3 2 0,7 8 0,-7-10 0,-1 3-242,4-1 0,-6-18 1,8 4-1,-1-7-198,1-4 0,-5-2 1,7-11-1,1-3 72,-4-5 1,9-12 0,-8-14-484,0-1 1,7 4-1,-7-8 1,0 1 60,-6 2 1,-1 3 0,-1 10 0,2 0 545,-2 0-2,-2 10 1,5 13 0,-1 15 0,1 8 40,2 8 0,1-3 1,7 8-1,-3-3-101,3-4 1,-5-4-1,-1-2 1,1-2-1145,0-6-1004,-8 6 1,16-9-1,-8 11 1</inkml:trace>
  <inkml:trace contextRef="#ctx0" brushRef="#br0" timeOffset="2189">1246 347 7412,'10'-23'2399,"-8"7"-1991,6 1 1,-3 10 0,0 0-1,0 10 1,-7 10 0,-14 8-277,-12 8 0,0-3 0,-8 10 0,0 1-204,0-3 0,8 5 1,-5-10-1,2-3 32,0-3 0,8-4 0,11-3 0,4-5 0,8-1 0,10-1 1,8-1-1,10-2 0,3-1 0,5 4 0,0-1-242,5 0 0,0-2 177,-3-8 0,3 7 1,-10 1-1,-3-3 194,-2-2 0,-6-6 0,-4-4 193,-9-9 1,4-4 0,-4-3 0,-2 0 47,-2-1 1,-13 1 0,-6-2 0,-4-3-169,-3-3 0,-3-2 0,-2 4 0,-3-1-87,3 1 1,10 4-1,3 2 1,-1 0-60,4 0 0,-1 10-1005,5 5 799,5 6 1,1 12 0,12 3-1685,3-1 1,2 9-1,8-8 1</inkml:trace>
  <inkml:trace contextRef="#ctx0" brushRef="#br0" timeOffset="2846">1591 669 8355,'-15'-10'0,"2"-5"0,0-6 1054,1-2 0,7 0 1,-3 0-1,5 0-881,3 0 0,0-8 0,0 1 0,0 1 1,3 4-244,5 2 1,-3 0 0,10 0 260,3-1 0,-5 12 0,2 4 1,3 8-59,3 8 0,2 12 1,0 13-1,0 3-147,0 5 1,0 0 0,0 0 0,0-2-567,0 2 0,-8-8 0,-2-2 1,0-6-1,-3-1 0,3-4-736,0-5 1,-8-4-1,5-11 1</inkml:trace>
  <inkml:trace contextRef="#ctx0" brushRef="#br0" timeOffset="3805">1937 324 8355,'-15'-13'428,"0"5"1,-1 8 0,-4 8 0,2 7 0,2 8-1,-1 10 1,-4 11 76,-2 7 1,0 3 0,0-5 0,2 2 0,3 3-315,3-3 1,7-10-1,-4-5-778,1-3 1,4-2-465,7-8 1,10-10-1,5-8-49,6-10 0,2-8 0,0-10 0</inkml:trace>
  <inkml:trace contextRef="#ctx0" brushRef="#br0" timeOffset="3806">1984 416 8355,'-16'0'3539,"1"0"-2841,10 0 0,-3 2 1,16 3-711,7 3 1,13 0 0,3-6 0,-3 4-495,-2 1 0,-3 1 0,0-8 0,0 0-143,0 0 0,0 0 0,0 0 1,0-3-250,0-4 0,0-6 0,0-10 1</inkml:trace>
  <inkml:trace contextRef="#ctx0" brushRef="#br0" timeOffset="3807">2214 277 8355,'-10'-12'1811,"7"1"-673,-7 11 1,20 0 0,6 0-1076,4 0 0,6 11 0,2 1 1,3 4-491,-3-1 1,-2 1 0,-3 4 0,-3-2 15,-4-3 0,-4-7 910,-4 7 0,-8-7 0,0 7-159,-13 3 1,-7 3-1,-3 2 1,2 0-668,6 0 1,-6 8 0,8 2-1,1 0 1,4 1 0,5-6 0,6-5-1,5-13-1129,7-17 1,6-16-1,2-24 1</inkml:trace>
  <inkml:trace contextRef="#ctx0" brushRef="#br0" timeOffset="3808">2652 277 8355,'13'0'916,"-3"13"0,-10 8 0,0 9-569,0 6 1,0 5 0,3 11 0,5-1 0,7-5 0,3-8-91,-3-4 1,14-4-467,-6-6 1,5-12 0,-3-4-1,4-8-146,1-8 0,9-7 0,-8-13 0,-3-6 265,-3-1 0,-4 4 0,-3-5 0,-5 3 170,-3 4 1,-2 4 0,-11 4 145,-5 6 1,-5-3 0,-10 10-1,-2 1 1,-3-1 62,-3 0 1,-8 1-1,6 4-1255,-3-5 0,0 6 1,-5-6-211,3 6 0,10-9 0,-6-2 1</inkml:trace>
  <inkml:trace contextRef="#ctx0" brushRef="#br0" timeOffset="-2260">-1130-1106 7445,'0'12'614,"0"-22"0,-3 5 0,-4-13-356,-9 5 0,-4 8 0,-3-8 0,0 3 1,0 5 0,-3 2 0,-2 3-56,-3 0 0,0 0 0,8 3 0,0 5 0,0 7 92,0 6 0,0 9 0,3 4-118,4 2 1,-2 2 0,8 8 0,0 0 0,0 0-89,4 0 1,4 1 0,2-4 0,2-2-182,6-2 0,-3-11 0,11 0 0,2-8-58,2-4 1,3-11 0,0 3 0,0-6 2,0-2 1,8-18 0,0-7 0,-6-6-270,-7-2 1,3-8 0,-8 0-1,-1-8-28,-4-5 0,-5-2 0,-3 4 381,0-1 1,0-4 0,0 3 0,-3-4 0,-2-1-169,-3 5 0,-2-3 1,5 6 729,-3 8 0,1-1 1,7 13-1,0 3 132,0 2 1,2 6-183,6 5 0,-6 7 0,6 18-200,-5 13 0,-3 8 1,2 13-1,3-1-111,3 6 1,2 12 0,-5 1-1,3 4-29,-3 4 0,5-4 1,1-2-1,-1-5-40,0-2 0,6-6 0,-6-10 0,0-5 131,0-3 1,6 5-244,-9-7 0,4 0-457,-4-8 0,-2-10 0,8-8-136,-2-10 1,-4-8-1,-7-10 1,0 0-892,0 0 0,0-10 0,0-3 1</inkml:trace>
  <inkml:trace contextRef="#ctx0" brushRef="#br0" timeOffset="-1734">-1038-1222 8355,'0'16'235,"0"-1"0,0 0 0,0 9 0,3 1 0,5 6 1,7 7-1,3 8 0,0 3 0,-3 0 204,3-6 0,0-4 1,0-1-1,-3-7-1324,3-5 1,-5-11-1,2-2-624,3-3 0,0-5 1303,-2-12 1,4-17-1,-7-11 1</inkml:trace>
  <inkml:trace contextRef="#ctx0" brushRef="#br0" timeOffset="-1733">-738-1176 6113,'0'24'1057,"-2"1"0,-4 6 0,-1 7-131,2 6 0,-6 5 0,1 4 1,-3 6-657,-5 0 1,0 5 0,0-7 0,3-1-217,-3 0 1,-2-4 0,-1-11 0,3-5-244,3-3 1,10-2-433,-3-8 0,5-8-93,3 0-842,11-9 0,2-6 0,10-13 0</inkml:trace>
  <inkml:trace contextRef="#ctx0" brushRef="#br0" timeOffset="-1446">-1799-230 8355,'-15'0'777,"2"3"2171,3 4-2711,2-4 1,11 7-1,4-10 1,11 3-1,10 2 1,13 5-1,11 0 85,9 1 0,14-4 0,4-7 1,6 0-205,9 0 1,-9 0-1,5 0 1,-8-2-86,-8-6 1,-5 5 0,-10-4 0,-10 4-582,-8 3 1,-13 0-1819,3 0 870,-16 0 0,-7 0 1,-16 0 1005,-7 0 1,-6-10-1,-2-3 1</inkml:trace>
  <inkml:trace contextRef="#ctx0" brushRef="#br0" timeOffset="-562">-1384 300 8355,'-23'-12'416,"0"4"201,0 5 1,0 3-389,0 0 0,3 11 1,2 7 183,2 10 0,9 0 0,-6 10 0,2 1-90,6-3 0,3 7 0,2-7-215,0 0 0,0 5 0,2-10 0,6-3-6,7-2 0,3-11 0,0-2 1,-2-3-225,2-5 0,-6-13 1,4-9-1,2-12-156,2-9 1,-4-6-1,-4-2 1,-1-2-49,-6-6 0,-3 2 1,-2-6-1,0-1 260,0 0 1,-7 7 0,-1 1 0,0 10 205,-2 10 0,7 6 333,-4 2 1,4 12-1,3 14-40,0 18 1,8 12 0,2 13-218,3 0 1,0 8 0,5 2 0,-5 3 0,-1 3 48,1-3 1,-8 0 0,6-11-316,-1-2 1,-8 3-1,6-16 1,-3 1-1,0-1-817,3-5 1,10-12-1,-3-9-2885,6-4 2866,12-3 0,-7-10 0,7-3 1</inkml:trace>
  <inkml:trace contextRef="#ctx0" brushRef="#br0" timeOffset="-561">-876 70 8355,'-21'5'317,"3"8"0,5 12 0,3 9 1,3 7-1,-1 5 0,-2 8 0,-1 5 1,1 2-1,2-2 0,1 0 0,-4-3 1,1 1-1,0-6 0,5-5-873,2-7 1,3 2-2979,0-11 1768,0-9 1603,0-11 0,-10-30 0,-3-6 1</inkml:trace>
  <inkml:trace contextRef="#ctx0" brushRef="#br0" timeOffset="-560">-1153 370 8355,'15'-21'1605,"1"6"-761,-1 5 1,16 20 0,0 5 0,-3 6-379,-3 2 1,6 0 0,0 0 0,-3 0-413,-2 0 1,-3-3 0,0-2-1,-3-2-457,-4 2 0,-3-8 0,-8 0 340,2 0 1,4-7-4505,-4 5 3619,-4-6 1,7-22 0,-10-6 0</inkml:trace>
  <inkml:trace contextRef="#ctx0" brushRef="#br0" timeOffset="8296">3782-1152 8918,'-23'0'521,"0"0"0,8 10 0,2 5 0,0 6-455,0 2 0,1 10 0,-6 8 0,2 8 0,-2 5 1,-2-3-1,-3-5 0,0-5-237,0-3 0,7-9 1,1 1-1,-3-7 245,-2-7 329,7-6 1,5-10-1,18 0-246,13 0 1,3 0 0,12 0 0,3 0-240,3 0 0,2 0 0,-2 0 0,-3 0-142,-3 0 0,-2 0 0,2 0 0,-7-3 57,-5-4 0,-3 4 0,-3-7 234,-4 0 1,-3 7 0,-8-7-208,2 0 1,-1 7 683,-14-5 1,3-2 0,-8 0 0,0-3 0,0-5-226,-5-2 0,-2-6 0,-6-2-209,-5-3 1,6-7 0,-9 4 0,4 1 0,-1 0-156,3 4 1,10 6 0,5 5-700,3 3 1,-6 7-243,9-7 0,9 12-2276,14 3 2609,4 0 1,3 11 0,0-11 0</inkml:trace>
  <inkml:trace contextRef="#ctx0" brushRef="#br0" timeOffset="9136">4244-1083 8355,'0'-16'-89,"-3"4"0,-2-1 1984,-3 0 1,3 8-1550,13-3 1,5 16-1,7 10 1,-2 10-1,-2 8-113,1 0 1,4 15 0,2-5-392,0 3 1,0-8-1,-2-5 1,-3-3-796,-3-5 1,0-5 0,6-10-245,-6-13 1,-5-13 0,-7-18 798,5-7 0,-6-6 0,9-2 1</inkml:trace>
  <inkml:trace contextRef="#ctx0" brushRef="#br1" timeOffset="8835">4267-1037 5734,'0'0'0</inkml:trace>
  <inkml:trace contextRef="#ctx0" brushRef="#br0" timeOffset="9739">3598-207 9531,'-23'13'0,"0"-5"849,0-6 1,12-2-1,11 0 1,16 0-569,12 0 1,13-8 0,18-2 0,13 0-181,7 0 1,3-6 0,5 6 0,-2 0-1,-1 0-101,-2 4 0,-2 4 0,-13 2 0,-6 0-500,-7 0 0,-8 0 1,-8 0-1,-7 0-261,-5 0 0,-11 0 1,-2 2 82,-3 6 0,-2-3-847,-8 11 1108,0-11 0,-10 15 0,-3-7 0</inkml:trace>
  <inkml:trace contextRef="#ctx0" brushRef="#br0" timeOffset="9448">4590-1314 8355,'0'23'657,"0"3"1,0 5 0,-3 7 0,-2 8-162,-3 8 1,-7-3 0,5 8-162,-3-3 0,8 1 0,-6-8 1,4-1-1,-1-7-169,3-5 0,2 3 0,3-9-799,0-2 0,0-10-597,0-2 0,11-11 651,4 3 0,-2-8 0,0-8 1,-3-7-581,-5-6 1,-2 6 1018,-3-1 1,-11 1-1,-1-8 1</inkml:trace>
  <inkml:trace contextRef="#ctx0" brushRef="#br0" timeOffset="10424">3944 277 8355,'-23'-20'1681,"0"5"1,7 4-1415,1 11 0,2 3 0,-5 5 1,3 9-101,-3 12 0,5-1 0,0 10 0,0 3 1,3 0-113,0-2 1,-5 4 0,4-7 0,1 0-53,0-5 1,2-13-462,8-3 0,3-10 410,4 3 1,6-6-1,13-2 1,2 0 75,3 0 0,15 3 0,-3 2 0,1 5-229,0 3 0,4 3 1,-12 4-1,0-2 48,-5-3 1,-6-2 0,-1 3-70,-1-9 432,-11-4 0,-4-13 1,-16-6-1,-7-4 1,-5-6 256,-4-5 0,1-2 1,-2-8-313,-6 3 1,5-1 0,-4-4 0,4 4 0,6 8-12,4 6 1,-2 2 0,11 0-830,1 0 0,6 12 0,8 9 0,7 9-958,6 6 1,2-8-1,0 6 1</inkml:trace>
  <inkml:trace contextRef="#ctx0" brushRef="#br0" timeOffset="10980">4405 416 8355,'10'-13'843,"-7"3"1,10 10 0,-6 0-573,9 0 1,4 2-1,3 6 1,0 7 141,1 6 0,1 4 1,3 4-1,3 1-558,-3-1 1,-2-4 0,-3-2 0,0 0-1032,0 0 0,-8-7-2026,1-1 2762,-11-10 0,5-15 0,-10-16 0</inkml:trace>
  <inkml:trace contextRef="#ctx0" brushRef="#br0" timeOffset="10690">4728 231 8355,'-10'-10'651,"-6"10"1,4 10 0,-1 13-1,0 3 1,3 5-67,-1 7 1,-4 8 0,5 6-547,-3 1 1,5 9 0,-4-8 0,1-3 0,6-2-288,3-3 1,-6-10 0,0-6 0,3-4-688,3-3 0,-1-13-309,-5-10 0,6-10 0,-9-13 0</inkml:trace>
  <inkml:trace contextRef="#ctx0" brushRef="#br0" timeOffset="11572">4520-737 8765,'-12'10'250,"-1"0"1,8 11 0,-3-1 0,3 6 0,2 2 0,1 5 0,-3 3 131,-3 0 1,-2 8-1,5-9-605,-3 1 1,0-2 0,6-11 0,-3 0-946,-3 0 540,0-10 0,8-13 0,0-16 129,0-4 1,0-14 0,0-1 0</inkml:trace>
  <inkml:trace contextRef="#ctx0" brushRef="#br0" timeOffset="13190">6204-207 8355,'-3'13'1423,"-4"-5"-444,4-6-741,-7-2-281,10 0 0,10 0 1,6 3-1,4 2-133,3 3 0,0-1 0,0-4 1,0 2-490,0 3 1,0 7 0,-2-5 65,-6 3 1,6 2-1,-8 8 1</inkml:trace>
  <inkml:trace contextRef="#ctx0" brushRef="#br0" timeOffset="13457">6250 116 8355,'-13'-23'2381,"3"8"-2194,10-1 0,10 11 0,8-3 0,8 6-302,5 2 1,10 7-1,-3 1 1,3 0-537,-2 2-510,4-7 1,-7 17 0,10-7 0</inkml:trace>
  <inkml:trace contextRef="#ctx0" brushRef="#br0" timeOffset="13706">7519-783 9122,'0'-11'1071,"0"11"0,0 13 0,0 18 0,0 7-906,0 6 0,0 5 0,0 2 0,0 3-229,0-3 1,2-2 0,3-3 0,6-3 248,1-4 0,-4-6-1659,7-10 1,-7-10-1,8-8 467,1-10 0,-6-18 0,-1-13 0</inkml:trace>
  <inkml:trace contextRef="#ctx0" brushRef="#br0" timeOffset="14671">7657-645 10002,'23'8'412,"0"-1"1,3 9 0,2-6-1,5 0-626,3 0 1,-8-2 0,6-8 0,-4 0-714,1 0 0,-8 8 1,-7-1 354,2-1 1,-8 6 0,0 1 0</inkml:trace>
  <inkml:trace contextRef="#ctx0" brushRef="#br0" timeOffset="14672">7818-438 8355,'-23'11'473,"11"-9"0,1 19-377,11-6 0,0 13 1,3 3-1,2-3 0,5 0 1,3 1-1,5-1-600,3-8 1,-6 1 0,0-13 0,3-1-54,3 3 0,2-7 0,0 7 0</inkml:trace>
  <inkml:trace contextRef="#ctx0" brushRef="#br0" timeOffset="14673">8072-530 8355,'-10'-13'594,"7"6"1,-4 14 0,4 9 0,3 4-441,0 3 1,3 8 0,2 2 0,5 1 0,0-1 0,1-5 0,-4-2-499,3-3 1,-4-3 144,9-4 1,-7-6 0,4-13 75,-1-4 1,-4 2 0,-4-11-1,2-2-212,3-2 1,2-3-1,-5 0 75,3 0 1,2 2 0,-5 3 0,3 3-13,-3-3 1,0 0 889,3 3 1,-6-1-158,6 16 1,-5 8 0,-1 23 0,3 5-105,3-1 0,0 9 0,-8-6 0,2 3-237,6-2 0,-5-6 1,7-12-1,-3-3 14,1-3 0,2-10 1,-2 0-332,7-10 1,3-15-1,0-14 1,-2 1-179,2 0 0,-6-8 1,4 5 228,2 0 1,-8 3 0,0 10 0,-2-1-7,0 1 0,10 11 0,-6 6 372,1 12 1,0 6 0,-8 11-1,3 1 149,-3-1 1,5 7 0,0 1 0,1-3-437,-1-2 0,0-3-906,-2 0 1,-6-8-432,6 1 640,-5-11 0,-3 5 0,0-10 1</inkml:trace>
  <inkml:trace contextRef="#ctx0" brushRef="#br0" timeOffset="15115">7496 485 8355,'0'-23'2765,"-3"10"-2475,-5 5 1,3 8 0,-8 8 0,3 10-192,5 10 0,-5-2 0,0 5 1,-1-6-182,1-2 0,-8 0-399,3 0 0,2-10 96,-2-5 586,9-6 0,-1-2 0,17 0 0,10 3 0,11 2-121,5 3 1,-5 7 0,5-5 0,0 3 74,-1 5 0,-4-5 1,5 0-337,-3-3 0,-2 5 217,-8-7 0,-10-3 0,-5-12 0,-6-9 251,-2-4 1,-2-3 0,-3-3 0,-6-2-121,-1-3 0,-1-10 1,-5 5-84,2 0 0,4-5 0,-6 8 0,5 0 145,3-1 0,-1 6-2382,4 13-1241,4 5 2416,3 30 0,13-5 0,10 19 1</inkml:trace>
  <inkml:trace contextRef="#ctx0" brushRef="#br0" timeOffset="15740">7888 693 8355,'-23'0'1078,"10"0"1,-5-11-866,10-4 1,0-6 0,8-2 0,3-2-67,5-6 0,-3-2 1,10-8-1,1 5 0,-1 0 1,0 3-1,3 2 0,3 10 1,2 14-1,-3 14 0,-2 14 1,-2 10-1,2 4 0,2 6 288,3 3-366,0 2-112,0-10 1,3 5 0,2-10-1,3-3 1,-3-2-244,-2-3 1,-11-8 0,0-2-2297,3-3 0,-5-2 2090,3-8 0,-11-10 0,5-3 1</inkml:trace>
  <inkml:trace contextRef="#ctx0" brushRef="#br0" timeOffset="15741">8280 393 8355,'0'-23'-2294,"-3"7"3126,-5 1 0,3 10 0,-7 0-191,1 10 1,4 10 0,7 16 0,-3 7-376,-5 6 0,6 2 0,-6 0 0,6 3 0,-1 0-260,-5-3 0,6 5 0,-6-15 0,5 0-693,3-6 1,0-12-666,0-2 1,3-11 684,5 3 0,5-16 0,10-5 0</inkml:trace>
  <inkml:trace contextRef="#ctx0" brushRef="#br0" timeOffset="16455">8395 508 8853,'5'21'0,"8"-4"0,10-4 378,3-2 0,7-4 1,-2-7-1,-1 0 0,1 0 1,0 0-1,-3 0 0,-2-2-4540,-3-6 3666,0 5 0,0-17 0,0 7 1</inkml:trace>
  <inkml:trace contextRef="#ctx0" brushRef="#br0" timeOffset="16456">8603 370 10249,'-11'-13'2447,"11"3"-2020,0 10 1,5 10 0,16 3 0,5 2-403,-1 0 0,3-9 0,1 4 0,1-3-359,-1 1 1,-4 0-1,-2-8-125,0 0 0,0-3 0,0-2 674,0-3 0,-10 3 1,-5 13-23,-5 7 0,-14 16 1,-4 8-1,-6 7-193,-2 8 1,3-6-1,2 6 1,5-8-1010,3-7 1,-6 2-51,9-11 1,2-9 0,10-16 402,2-10 0,11-18 0,-5-13 0</inkml:trace>
  <inkml:trace contextRef="#ctx0" brushRef="#br0" timeOffset="16457">9087 439 10462,'-13'0'1594,"3"10"0,10 5-1509,0 6 0,2 10 1,6 2-1,7 3-89,6 5 1,2-8 0,0-2 0,3-5 0,2-6 0,3-5 0,-3-7 0,-3-5-717,-1-3 1,-1-11 0,-3-6 441,-5-12 1,3 1 0,-10-10 0,-3-1 0,-2 1 13,-3-1 0,0 9 0,0-6 507,0 2 0,-10 6 0,-6 10 1,-4 6-1,-3 1-201,0 6 0,-1 3 1,-1 4-1,-3 3-478,-3 3 0,0 10 0,8-3 0,0 6-449,0 2 1,0 0 0,0 0 0</inkml:trace>
  <inkml:trace contextRef="#ctx0" brushRef="#br0" timeOffset="17860">10309-507 8355,'-13'-13'1051,"13"3"0,16 10 1,4 0-675,3 0 0,11 0 0,4 0 0,6 3-200,2 4 0,0-4 1,3 5-1,-1-6-668,-2-2 1,6 0 0,-16 0 0,2 0-2795,0 0 2598,-9 0 1,14 0-1,-7 0 1</inkml:trace>
  <inkml:trace contextRef="#ctx0" brushRef="#br0" timeOffset="17584">10978-830 8355,'-36'-35'169,"5"6"1,3 9 0,0 4-1,-5 1 1,-1 0 0,-1-1 222,-1-2 0,5 8 1,-5 2-1,3 6 1,5 2-1,2 0-32,3 0 0,10 2 1,5 6-1,6 10-237,2 10 1,0 8-1,2 10 1,6 0-117,7 1 1,6 6-1,2 4 1,0 2-228,0 5 1,0-8 0,-2-2 0,-3-5-412,-3-3 1,-7-8 0,5-2-1685,-3-3 1092,-3-2 1,-9-21 1114,-6-10 1,-5-10-1,-10-13 1</inkml:trace>
  <inkml:trace contextRef="#ctx0" brushRef="#br0" timeOffset="18191">11370-830 8355,'-23'0'-1605,"8"0"963,-1 0 824,1 0 1,-8 3 0,2 5 0,3 7 342,3 6 1,10 12 0,-3 5 0,6 6-1,2 2-265,0 0 1,10 0 0,5-2-348,6-6 1,2-4 0,3-11-424,4 0 1,-2-11 0,8-4 0,-2-5-62,-6-3 1,-3-3 0,-4-5 443,-6-7 0,6-5 0,-8-3 0</inkml:trace>
  <inkml:trace contextRef="#ctx0" brushRef="#br0" timeOffset="19515">11739-622 10147,'8'15'0,"2"1"168,3 2 0,2 2 0,8 3 1,0 0-482,0 0 0,1-2 1,-4-3-1,-2-3-110,-3 3 0,-2-5 1,5 0-1,-3-3-1004,3-5 1247,-7-2 1,9-3 0,-7 0 0</inkml:trace>
  <inkml:trace contextRef="#ctx0" brushRef="#br0" timeOffset="18912">12016-714 7263,'0'-23'1044,"0"7"-799,0 1 1,0 12 0,0 3 0,-3 13 0,-2 10 0,-5 11 0,-3 9 0,-5 8 0,-2 3 0,-3 0-175,0 0 0,7-3 1,1-10-1,-1-5-379,4-3 1,-9-5-361,6-12 0,5-9 0,2-14-556,5-9 1,3-12 1160,0-3 0,-10-10 0,-3 6 1</inkml:trace>
  <inkml:trace contextRef="#ctx0" brushRef="#br0" timeOffset="19517">12062-368 8355,'-13'-23'1611,"-5"7"-1188,11 1 1,9 10 0,14-3-321,4 5 0,11 3 0,2 0 0,0 0-577,1 0 1,4 0 0,-7 0-1,-3 0-1775,-2 0 1806,-3 0 0,0 0 0,0 0 0</inkml:trace>
  <inkml:trace contextRef="#ctx0" brushRef="#br0" timeOffset="19516">12177-760 10130,'-12'33'483,"1"3"0,11 10 0,0 0-387,0 0 0,8 0 0,2 0 0,3-2 25,5-6 0,0 3 0,0-10 0,-5-3-1995,-3-2 0,5-11-403,-7 1 2105,0-11 0,-19 5 0,-1-10 0</inkml:trace>
  <inkml:trace contextRef="#ctx0" brushRef="#br0" timeOffset="20005">12754-668 8355,'0'-23'597,"-3"5"1,-2 10 0,-2 18 0,1 16 0,4 10-119,2 0 0,-10 15 0,-3-5 0,-3 3-523,1 0 1,0-11 0,-6-2 0,3-3 152,3-5 0,2-10 0,-5-5 143,3-3-262,10-2 0,-3-16 1,16 1-1,7 2-151,5 2 0,11 3 0,3 3 1,-1 2-189,0 2 1,6 9-1,-9-6 1,1 0-47,2 0 1,-7 1 0,5-6 414,-6 3 1,-12-3 0,-5-13 176,-6-7 1,-2-6-1,0-2 1,0 0 357,0 0 1,-10-8-1,-3 0 1,-2 1-328,0-4 0,2 9 1,-5-6-1,3 5-200,-3 3 0,7 0 0,1 3 117,0 4 1,5-2-1220,-11 11-383,11-1 0,-5 11 1,13 2-1010,4 2 2184,-4 1 1,17 2 0,-7 3 0</inkml:trace>
  <inkml:trace contextRef="#ctx0" brushRef="#br0" timeOffset="20563">13123-276 8355,'-15'0'855,"-1"0"1,8-3-629,-7-4 1,10-6 0,-3-13 0,6-2 0,2-5-20,0-3 0,0-3 1,2-7-80,6 0 0,-3 8 0,8 2 0,0 5 163,0 11 1,-6-1 0,6 16-302,-3 8 1,6 17 0,-9 21 0,1 8 44,2 5 0,-5 7 0,8-7 1,0-3-58,0-2 1,2-11-1,8-2 1,0-5-357,0-11 1,-7 1 0,-1-13 0,3-3-1208,3-3 1,-6-2 871,0 0 0,1-10 0,7-3 0</inkml:trace>
  <inkml:trace contextRef="#ctx0" brushRef="#br0" timeOffset="20564">13330-691 8355,'-10'-13'2902,"8"3"-2735,-9 10 0,4 10 1,-1 5 35,3 6 0,0 12 0,0 6 0,-3 4 74,3 3 0,2 0 0,3 1 1,0-4-339,0-4 1,0 2 0,0-11-1809,0-2 932,0-2 1,0-23 0,0-11 164,0-10 0,11-15 0,1-3 1</inkml:trace>
  <inkml:trace contextRef="#ctx0" brushRef="#br0" timeOffset="22281">13676-783 8355,'3'-11'3204,"5"11"-2261,7 13 1,6 18-870,2 7 1,7 6 0,1 2 0,-3 0 0,-2 3-1,-3 2-260,0 3 1,-10 0-1,-5-8 1,-6-3 0,-2-2-309,0-2 1,-10-11 0,-5 0 100,-6-10 1,6 0-1,-1-10-94,-2-3 1,0-5-97,3-8 1,5-5-1,10-10 119,0 0 1,0 0-1,0 0 1</inkml:trace>
  <inkml:trace contextRef="#ctx0" brushRef="#br0" timeOffset="22636">14184-553 6061,'-23'-13'900,"13"3"1,10 10 0,15 0-1,11 3 1,7 2 0,0 2-1,3 1 1,-3 0-686,1 0 1,4-1 0,-7-7-1185,-3 0 0,-2 0 1,-3 0-351,0 0 1,0 0 0,0 0 0</inkml:trace>
  <inkml:trace contextRef="#ctx0" brushRef="#br0" timeOffset="23424">14737-530 8355,'-10'-13'624,"13"6"1,15 4 0,12 3 0,6 0 0,5 0-116,3 0-559,2 10 1,3-7 0,2 5-1159,3-6 1,-1-4 284,-6-6 0,9-5 0,3-10 1</inkml:trace>
  <inkml:trace contextRef="#ctx0" brushRef="#br0" timeOffset="23156">15314-807 7918,'10'-12'-2184,"-10"4"2860,0-5 0,-13 8 0,6-10 0,-9-3 0,-2-3 0,0 1-263,3 4 1,0-4-1,-11 4 1,-2-4-286,-3-3 1,-10 2-1,5 3 1,-2 6 0,2 1 188,3 6 0,2 3 0,8 2 0,0 2-76,0 6 1,2 5 0,6 12-1,7 4-96,6 1 0,2 19 0,2 0 0,3 5-124,3 2 0,10 16 0,-3-6 0,6 1-314,2-3 1,0-13 0,0 3 0,0-8-229,0-7 0,-2-6 1,-4-13-1070,-1-4 1,-8 2-671,7-11 1989,-10-9 1,5-11 0,-10-10 0</inkml:trace>
  <inkml:trace contextRef="#ctx0" brushRef="#br0" timeOffset="24220">15683-853 8355,'-36'0'2418,"-8"0"-2258,19 11 0,-8 1 0,12 11 15,6 1 0,-3 6 1,10 4-1,3 1 1,2 6-1,6 3 1,2 0-1,5-6-77,3-7 0,2 0 0,11-6 1,2-4-583,3-1 0,0-10 0,-8-2-369,0-5 0,0-14 0,0-1 27,0-1 0,10-18 0,3 5 0</inkml:trace>
  <inkml:trace contextRef="#ctx0" brushRef="#br0" timeOffset="24221">16075-807 8355,'-23'-12'1863,"2"4"1,3 13-1377,3 3 0,10 12 1,-5 1-1,2 10-473,0 4 0,-2 6 1,2 11-1,-4 1-216,-1-1 0,-8 4 0,8-5 0,1-5-1199,4-5 1,-2-12 358,2 1 116,0-14 0,8-16 0,0-13 1</inkml:trace>
  <inkml:trace contextRef="#ctx0" brushRef="#br0" timeOffset="24222">15821-645 8355,'8'-10'2106,"2"10"-1783,3 12 1,2 1-1,8 3 1,1-1-767,-1-2 1,7 7 0,1-7 0,-3 0-621,-2-5 0,-3 4 0,0 1 0</inkml:trace>
  <inkml:trace contextRef="#ctx0" brushRef="#br0" timeOffset="24223">16190-922 8355,'3'21'3038,"5"-6"-2844,4 16 0,4-13 0,-3 20 0,-3 3-284,-5 3 1,5 2 0,-2 0-1,-3 0 1,-5 0 0,-5 0-1,-5-2 1,-1-6 0,-1-4-1,-1-4 1,-5-1 0,-5-6-1252,-8-5 0,-5-3 0,-10 8 1</inkml:trace>
  <inkml:trace contextRef="#ctx0" brushRef="#br0" timeOffset="27464">12685 900 8526,'-23'23'-27,"-3"8"1,-2 2 0,-3 3-186,3 5 0,-8 3 0,-2 2 587,-6 0 1,6 0 0,4-2-1,6-6 1,8-10 759,-1-10-1073,11 3 0,2-19 0,16 3 0,7-10 76,6-10 1,12 5-1,5 2 1,6 5-106,2 3 1,0 0 0,3 0 0,0 3 0,-1 5-1,-7 4-80,-5 1 0,-5 5 409,-8-10-278,0 0 0,-10-11 143,-5-5 1,-8-4-1,-8-14 1,-7-2 0,-3-6 117,2-1 1,-9-4-1,7-7 1,0 0-220,-3 0 1,1 0 0,-1 2 0,3 6-46,3 7 1,10 5 0,-5 6-970,-1 4-256,9 6 0,2 25 1,15 3-1024,6 0 0,2 0 1879,0 5 1,20 0 0,6 0 0</inkml:trace>
  <inkml:trace contextRef="#ctx0" brushRef="#br0" timeOffset="27739">13261 1269 8355,'-10'-23'286,"-3"0"1,-2 0 0,2 0-1,3-3 1,5-4 0,2-6 330,3 0 1,3-15-1,2 4 1,5 1 0,3 5-1,5 11-455,2 4 0,3 5 0,0 6 0,0 7-95,1 6 1,-1 7 0,0 8-1,0 12-254,0 9 0,8 2 0,-1 5 0,-1-3-43,-4 3 1,6-5-1,0 0 1,-3-6-460,-3-9 1,1 2 0,2-10-111,3 0 0,0 5-110,-8-11 0,0 11 0,0-5 1</inkml:trace>
  <inkml:trace contextRef="#ctx0" brushRef="#br0" timeOffset="28055">13861 808 8355,'-10'-21'-136,"-6"6"1,4 5-1,-4 10 1,-2 0 1206,-2 0 0,4 10 0,4 8 0,-1 10-562,0 11 0,0 4 1,-5 6-1,3 2-397,-3 3 0,5 7 0,0-9 0,0-4-79,1 1 0,6-18 1,-1 7-1,4-10-618,3-5 1,0-7-958,0-1 0,3-10 360,4 3 0,6-5 0,10-3 0</inkml:trace>
  <inkml:trace contextRef="#ctx0" brushRef="#br0" timeOffset="28861">18289 254 8355,'13'-15'925,"-5"0"1,-3 9 0,2-1-571,9 4 0,7 3 1,5 0-1,5-2-141,3-6 0,0 5 1,2-4-1,-4 4-652,-1 3 0,-7 0 0,4 0 0,-4 3-25,-3 4-903,-10 6 1,7 10 0,-7 0 0</inkml:trace>
  <inkml:trace contextRef="#ctx0" brushRef="#br0" timeOffset="29132">18381 485 8355,'-10'-13'3589,"-5"5"-3717,4-4 0,4 9 0,14-5 0,11 6 229,11 2 0,6 0 0,12 0 1,-1 0 95,0 0 0,8 0 0,5 0-1871,7 0 1,-12-10-1,13-3 1</inkml:trace>
  <inkml:trace contextRef="#ctx0" brushRef="#br0" timeOffset="29823">19350 300 8355,'-23'-23'0,"10"8"-646,5 0 1918,-4 10-733,9-6 0,3 11 0,15 0 0,8 0-168,8 0 1,5 8 0,10 0 0,3-1-780,5 4 1,-6-9 0,9 6-1,-3-6-60,-1-2 0,1 0-613,-8 0 0,11 0 0,2 0 0</inkml:trace>
  <inkml:trace contextRef="#ctx0" brushRef="#br0" timeOffset="29822">20111-138 8355,'-26'-33'0,"-2"-3"0,-3 0 736,-10 3 1,16 10 0,-6 0-144,5 0 0,3 7 1,0 4-1,0 1-316,0 6 0,8 3 0,-1 2 1,-1 2-177,-4 6 1,-2 5 0,2 10 0,3 2-52,3 6 1,2 5-1,-5 13 1,3 4 46,-3 9 0,8 7 0,2 5 1,6 1-165,2-9 1,0 9 0,0-14-311,0-4 1,10-6 0,5-5 0,6-2 0,2-6-808,0-7 0,0-13 1,0-6-1226,0-1 2091,0-4 0,0-17 0,0-3 1</inkml:trace>
  <inkml:trace contextRef="#ctx0" brushRef="#br0" timeOffset="29824">20319-322 8355,'-3'-21'4349,"-5"6"-4232,6 5 1,-8 20-1,10 5 1,0 6 91,0 2 1,2 8-1,3 2 1,3 0-467,-3 1 1,5 4 0,1-7 0,-1-1-3222,0 4 2534,-2-9 0,2 9 0,3-11 1</inkml:trace>
  <inkml:trace contextRef="#ctx0" brushRef="#br0" timeOffset="30634">21034-207 8355,'-36'0'0,"-5"3"253,10 4 0,-10 6 0,2 10 1,-4 3-65,-3 5 1,7 4 0,3 14-1,6 2 766,9 3 1,1 0 0,12-8 0,5 0-820,9 0 0,9 1 0,16-4 1,5-4-618,-1-9 0,6-4 0,-7-3 0,-1-3-979,0-4 0,1-6 481,-4-10 0,-4-10 0,7-3 0</inkml:trace>
  <inkml:trace contextRef="#ctx0" brushRef="#br0" timeOffset="30635">21403-115 8355,'-24'3'742,"1"5"0,0 4-6,0 1 1,3 15 0,2-2 0,2 5-725,-1 2 1,-4 16-1,-5-3 1,-2 3-323,-3-1 1,1 4 0,9-4 0,3-7-1,5-2 1,1-6-1003,-1 0 1,8-2-1,-6-8 1</inkml:trace>
  <inkml:trace contextRef="#ctx0" brushRef="#br0" timeOffset="30636">21057 116 10559,'15'10'632,"0"6"1,3 7-653,3 7 1,2-4 0,0 5 0,0-6 83,0-2 0,3 1 0,2-4 0,3-2-2391,-3-3 1341,-3-10 1,-2 16-1,1-8 1</inkml:trace>
  <inkml:trace contextRef="#ctx0" brushRef="#br0" timeOffset="30637">21587-115 7711,'13'-10'327,"7"8"0,-7-6 0,10 16 0,0 7 540,0 5 1,0 14 0,0 4 0,-2 8-440,-6 8 1,3-3 0,-10 8 0,-3 0-366,-2 0 0,-6-8 0,-5 1 1,-7-9-30,-5-4 0,4-11 1,1 3-2415,-3-6 0,-3-9 1363,-2-1 0,-10-10 0,-3 5 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1T10:55:28.760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1 24 8650,'23'0'184,"0"0"0,-8 0 0,1 0 0,4 0 0,6 0 0,7 0 0,3 0 0,5 2 0,3 3 128,2 3 0,2 2 0,4-5 1,7 6-185,7 1 1,-2-7 0,13 6 0,-3-4 2,3 1 0,5 0 0,13-8 0,2 0-14,3 0 0,-45-3 1,1-2-1,-3 0 0,1 0 1,3 0-1,2 0-113,2-1 0,1 1 0,-3 1 0,2 1 0,5 2 0,1 2 1,0-1-1,-1 0 51,-2 0 0,1 0 0,8 0 1,0 0-1,-9 1 0,0 0 1,2 1-1,1 1 14,1 1 1,0 0 0,5 1 0,0 0 0,-7-2 0,-1-1-55,-3 2 1,1 0-1,1 0 1,0 0 0,-2-4-1,-1 0 1,0 0 0,-1 0-1,-2 0 1,-1 0 16,-3 0 0,0 0 0,2 0 0,0 0 1,-2 0-1,0 0 0,1 0 0,0 0 3,-1 0 0,0 0 0,2 0 0,1 0 1,-5-1-1,1-1 0,0 0 0,1-1 2,0 0 0,0-2 0,-1 0 0,-1 0 0,2 2 0,0 1 0,-4-2 1,0 0 86,44-1 0,-4 3 0,-5 2 0,-8 0 5,-6 0 1,-4 0 0,-3 0-1,-5 0-47,-3 0 1,-4 0 0,-11 0 0,-6 0-81,-1 0 1,-3 0 189,-8 0-975,-11 0 1,-1-11-540,-11-4 0,-8 2-1209,0-2 1439,-10 10 0,6-6 0,-12 11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3:06.269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1451 1877 8667,'-23'11'654,"0"1"0,0 19 1,0 3-525,0 2 0,-1-6 0,4 6 1,2 0-268,3 0 0,-1-7 1,-4 1-1,4-4-682,8-3 302,-4 0 577,9-10 1,-5-3 0,13-12-14,3-6 0,10 6 1,0-6-1,8 5-8,5 3 0,7 0 1,-4 0-1,-1 0 0,3 0 4,0 0 0,0 0 0,2 0-113,-7 0 0,-5 0 1,-3 0 469,0 0 1,-10-2-83,-5-6 0,-16 3 0,-7-10 0,-6-3-27,-2-3 0,0-2 0,0 0 0,0 0-167,-1 0 1,1-1 0,3 1 0,2 0-302,2 0 1,11 0 0,-2 0-547,4 0-238,3 10 1,3 3-1,4 10 55,9 0 0,-6 10 0,0 3 1</inkml:trace>
  <inkml:trace contextRef="#ctx0" brushRef="#br0" timeOffset="239">1821 1993 8355,'-13'10'1019,"3"-5"-877,10 11 1,0-1 0,0 8 0,3 3 0,4 2 0,9 3 0,4-3 0,3-2-626,1-3 1,-1 0-1,0-2 1,0-6-714,0-7 781,-10-6 1,18 9 0,-6 2 0</inkml:trace>
  <inkml:trace contextRef="#ctx0" brushRef="#br0" timeOffset="549">2145 1970 8355,'-23'10'580,"7"3"0,1 10 1,0 3-1,-1 5-290,1 7 0,7 6 0,-5 2 1,3 0-157,5 0 0,0 1 1,-1-1-1,-1-2-158,2-6 0,-6 3 1,4-10-925,1-3 1,4-2-1517,2-3 1188,0-10 964,0-3 1,0-10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3:29.332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0 347 8425,'23'0'366,"3"0"-283,5 0 0,-6 8 0,6-1 0,-5-2 10,-3-2 0,8-3 0,2 0 0,1 0 50,-1 0 0,0 0 0,-2 0-15,8 0 1,-3 0-1,2 0 1,3 0-7,3 0 1,5-3 0,2-2 0,3-2 0,0 1-14,3 4 0,-6-6 1,8 0-1,0 3-111,0 3 0,-5 2 1,5 0-1,0 0-4,1 0 1,-6-8 0,7 0 0,1 3 71,-3 3 1,8 2 0,-6-3 0,4-2-16,-4-3 0,14 1 1,-8 7-1,2-3 94,3-5 0,-13 6 0,15-6 0,1 5-28,-3 3 0,8-7 1,-1-1-73,3 3 0,3 2 0,8 1 0,-1-3 6,1-3 1,-1 0 0,-2 6 0,-3-4-20,-2-1 1,-8-1 0,5 8 0,1-3 0,-4-2 1,1-2 1,5-1-1,-8 8 1,-3 0-8,-2 0 0,5-8 0,0 1 0,0 1 40,3 4 0,-5-6 1,9 0-1,1 1 26,-3-4 0,16 9 1,-5-8-1,2 2-20,0 0 1,-3 0 0,1 8 0,-1 0-33,1 0 1,-4 0 0,-1 0-50,-3 0 1,-11 3-1,3 2 1,-2 3-11,2-3 0,-5-2 0,5-3 0,-5 0 25,-3 0 0,-7-8 0,-1 0 0,4 3 0,-1 0 23,-2-3 0,-3 6 0,-11-6 0,1 5-10,-5 3 0,-6 0 0,1 0 0,-8 0-54,-5 0 0,-3 0-232,0 0 1,-10-2-97,-6-6 0,-2 5-2136,3-4 1172,-5 4 1,7-7-1,-10-3 1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3:18.996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-1717 1345 8355,'0'-23'628,"3"11"0,5 6-323,7 12 1,-2-1-1,5 10-581,8 3 1,-3 0 0,8 0 0,-6-3 0,-2 1-1,1-3 1,-1-3 0,0-2-373,0-1 0,-20 1 0,-6-8 1</inkml:trace>
  <inkml:trace contextRef="#ctx0" brushRef="#br0" timeOffset="1">-1508 1276 8355,'-3'-15'-867,"-5"-1"0,6 14 0,-6 2 1960,5 13 0,3 15 0,0 5-853,0 3 1,3-5-1,2 5 1,5 0-528,3 0 1,-5 0 0,5 2 0,-3-7 0,-2-5-406,2-3 1,-7-8 0,2-2 502,-10-2 0,-8-4 0,-10-7 0</inkml:trace>
  <inkml:trace contextRef="#ctx0" brushRef="#br0" timeOffset="2">-1670 1438 11080,'23'0'182,"0"0"1,3 0-240,5 0 1,4 0-1,12 0 1,-1 0-884,0 0 0,3-3 0,2-4 273,3-9 1,0-4 0,-7-3 0</inkml:trace>
  <inkml:trace contextRef="#ctx0" brushRef="#br0" timeOffset="-568">-1462 1276 9452,'-23'0'584,"2"3"1,3 4-1,5 11-550,3 11 0,-5-4 0,7 9 0,3-3 0,2 2 1,3 0-1,0 3 0,0-2-1015,0-1 1,0-2-129,0-8 0,-2-2 623,-6-6 0,3-5 0,-8-12 459,3-6 0,-8-5 0,5-10 1</inkml:trace>
  <inkml:trace contextRef="#ctx0" brushRef="#br0" timeOffset="-17527">-1185 1924 8355,'0'-16'1332,"0"1"-978,0 10 0,8 5 0,0 15 0,-3 8-84,-3 8 1,1 5-1,2 10 1,3 0-89,-3 1 0,-2 7 1,-1 0-1,3-6-134,3-7 1,0 1-1,-6-9 1,3 0-554,3 1 1,0-3 0,-8-8-247,0 0 0,2-3 0,3-2-1533,3-2 1953,0-11 0,2 5 0,3-10 0</inkml:trace>
  <inkml:trace contextRef="#ctx0" brushRef="#br0" timeOffset="-16502">-977 2201 8355,'0'-13'782,"0"3"0,11 10 1,4 0-1,6 0-455,2 0 1,2 0 0,4 0-577,2 0 1,-1 0 0,-7 0-1,1 0 1,-1 0-733,0 0 1,0 0-1,-2 2-721,-6 6 1490,-5-5 0,1 17 0,1-7 1</inkml:trace>
  <inkml:trace contextRef="#ctx0" brushRef="#br0" timeOffset="-16501">-769 2270 8355,'-12'11'-1608,"-6"-6"1566,10 10 1,-7 8 0,7 8 910,3-3 0,2-2 0,3-3 1,0 0-773,0 0 1,8 1-1,2-1 1,0 0-921,1 0 0,-1-8 0,-2-2-641,7-3 1258,-5-2 0,1 2 0,-11 3 1</inkml:trace>
  <inkml:trace contextRef="#ctx0" brushRef="#br0" timeOffset="-16500">-630 2132 9363,'0'25'863,"0"4"-731,0 1 0,0 9 0,0-8 1,3 0-1,2-1-122,3 1 0,7 0 1,-7-8-1,-1-2-380,4-6 1,-6 6 71,10-6 178,-10-5 1,13-2 0,-10-16-1,0-7 1,0-6 50,-1-2 1,1 0 0,-5 0-165,4 0 1,-4-8-1,5 0 1,-6 0 0,-2 1 160,0-1 0,8 0 0,-1 8 1111,-1 0-860,-4 10 0,-2 5 1,3 18-1,2 11 51,3 7 1,-1 13 0,-4-5 0,2 3-76,3-1 1,-1-7 0,-7 5-1,3-2 20,5-6 1,-3-10-129,10-3 1,-7-10 0,7 3 67,3-5 1,-5-6 0,0-5-176,-3-7 0,1-6 0,-6-2 0,2 0 0,1 0-131,2 0 0,-7 0 0,5 0 1,-3 0 245,3-1 0,-6 1 0,8 3 418,1 4-372,-9 6 1,11 28-1,-8 5 1,3 3-67,-3 0 1,0 4 0,0 4-1,3-1-214,-3 1 1,0 4 0,0-7-378,3-3 0,0-10 0,-8-2 0,2 2-151,6 2 13,-5-7 0,17 8 0,-7-9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3:31.961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9613 3912 8355,'-23'0'691,"10"-10"1094,6-6-1439,4-4 0,3-11 1,0-2-1,3-1-58,4 1 0,4-8 0,7 2 0,-6-2-206,-1 2 1,7 6 0,-5 10 0,2 2-21,0 6 0,-7 5-43,7 10 1,-7 2 0,8 6 0,-1 10-15,-2 10 1,7 8-1,-4 8 1,4-3 0,4-2-342,-1 2 1,2 0-1,4-3 1,1-4-387,-1-1 1,-4-15 0,-2 5-661,1-2 0,-1-3-303,0-3 1624,0-5 1,-10-20 0,-3-3 0</inkml:trace>
  <inkml:trace contextRef="#ctx0" brushRef="#br0" timeOffset="290">10099 3727 8355,'-23'-36'557,"0"3"358,-1 10 0,1 10-592,0 5 1,8 16 0,2 10-1,0 7-55,0 6 1,0 18 0,-5-3 0,3 3 0,0 0-37,2-3 0,-5-2 0,10-3-247,3-3 1,2-9-434,3 2 0,3-16 0,5-7 1,5-8-3355,-1-8 3122,9 5 0,-8-27 0,10 4 0</inkml:trace>
  <inkml:trace contextRef="#ctx0" brushRef="#br0" timeOffset="1252">15093 2825 8355,'0'13'717,"0"-3"0,3-10 0,4 0 0,9 0-576,4 0 1,4 0 0,1 0 0,4 0-670,1 0 1,9 0 0,-8 3-1,-3 2-732,-2 3 0,-11 0 903,1-8 1,-11 10-1,5 3 1</inkml:trace>
  <inkml:trace contextRef="#ctx0" brushRef="#br0" timeOffset="1547">15116 3057 8355,'0'-13'868,"0"2"1,3 11 0,5 0 0,7 0-1049,6 0 1,9 0 0,4 0 0,2 3 0,2 2 0,1 3-1,-3-3 1,0-2-770,0-3 20,-8 0 1,16 0 0,-8 0 0</inkml:trace>
  <inkml:trace contextRef="#ctx0" brushRef="#br0" timeOffset="2127">15833 2594 8355,'-13'10'720,"6"11"0,12 10 0,5-3-419,3-2 0,0-1 1,5 4-309,-3 1 0,-7 6 1,5-10-322,-3-5 1,0-14 244,-2 1 1,-3-5 0,8-6-130,-3-5 1,6-4-1,-6-12 1,0 1 19,0 0 1,6 0 0,-8-3 0,-1-2-1,1-3 91,0 3 0,7 2 1,-7 3 204,-3 0 0,0 8 171,3-1 0,2 14 101,5 2 0,-4 10 0,-9 13 0,3 3 0,3 2-156,-3 3 1,6 2 0,-1-4 0,0 1-277,0-1 1,6-11 0,-6-6 0,0 1-32,1 0 1,7-8 100,-3 3 1,-2-5 0,2-6 0,3-5-78,3-7 1,-1-6-1,-2-2 1,-2-3-1,2-2 24,2-3 1,-4 1 0,-3 6 0,-1 1-130,1 0 1,0 8-1,5 2 279,-3 3 1,-7 2 276,8 8 0,-11 18 1,5 5-1,-2 3-135,-1-1 0,1 6 1,-8 0-1,3-3-408,4-2 1,-1-3-1091,9 0 1,-7-2 27,7-6 1,1-4-1,7-11 1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3:56.062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44 139 8355,'-15'0'795,"0"0"-257,9 0 0,-1 0-276,14 0 0,-1 0 1,9 0-1,3 0 1,3 0 81,2 0 1,2 8-1,4 0 1,1-3-98,-1-3 0,4-2 1,3 0-1,5 0-113,8 0 0,2 0 0,1 0 0,7 0-5,10 0 1,8-2 0,-2-3-1,4-3-22,4 3 0,-9-5 0,3 2 0,-5 3-77,-3 2 0,-2 3 0,-2 0-4,-4 0 1,-7 0 0,5 0 0,0 0 0,0 0 72,6 0 0,-6 0 1,2 0-39,4 0 1,9-8 0,3-2 0,0 0 0,0 0 47,0 4 0,8-4 0,-5 2 1,2 3-10,5 3 1,1 2 0,-1 2-1,-5 3-45,-2 3 0,7 2 0,-5-2 1,1 5-21,-6 0 0,5-3 1,3-10-1,5 0 20,2 0 0,1 0 0,2-2 0,0-4-7,-3-1 0,-38-2 0,0 0 0,44-4 26,-47 7 1,1-1 0,0-2-1,1 0 1,45 1 0,-48 5-1,0 1 1,47 0 59,-2 2 0,-2 0 0,-3 0-6,-5 0 0,-6 0 1,-12 0-1,-5 0 0,-11 0-38,-10 0 0,0 0 0,-10 0 0,-3 0-64,-2 0 1,-3 0 0,0 0 0,0 0 0,3 0-1,2-3 1,3-2 0,0-3 0,0 3 0,0 3 0,0 2-1,-1 0 66,1 0 1,0 0 0,-8 0 0,0 0-145,0 0-446,1 0 0,-9 0 1,-5 0-133,-7 0 0,-8 0 0,-18 0-855,-1 0 1,1 0 0,0 0-1,0 0-2070,0 0 3089,0 0 1,-11 0 0,-2 0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3:13.873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2613-1178 9530,'16'-8'0,"-3"-2"1165,-3-3-1154,-2 8 213,-8-6 0,0 14 0,0 5-230,0 7 0,-11 1 1,-2 4-1,-2 6-147,0-1 1,-1 1 0,-4-3 0,2 0 27,2 1 0,1-1 210,-8 0-98,10-10 0,5-1 0,16-6 0,7 1 8,6-2 0,2-2 0,0-3 0,0 0-34,0 0 1,0 0 0,1 0 0,-1 0 78,0 0 1,0 0 0,0 0 326,0 0 0,-2-3 0,-6-4 0,-10-9 1,-10-4-1,-10-3 0,-3 0 80,2-1 0,-4-1 0,7-4-503,0-1 0,-5-1-86,10 8 0,-7 0-1509,7-1 469,1 12 0,7 4 0,2 13-139,6 3 885,-6 10 1,19-5 0,-8 10 0</inkml:trace>
  <inkml:trace contextRef="#ctx0" brushRef="#br0" timeOffset="340">3053-993 7067,'-23'0'95,"7"-3"1367,1-5 1,7 3-1140,-7-10 1,9-1 0,-1-7 0,4 0-261,3 0 1,0 0-1,0 0 1,3 0-1,2 0-52,3-1 0,7 1 1,-7 0-1,-1 3 269,4 4 1,-6-2-160,10 11 0,-7-1 0,7 10 1,1 6-58,-3 8 0,15 12 0,-5 5 0,3 1-183,-1-1 1,-4 0 0,-3-4 0,-3 1-213,3-1 1,3-4-1,-1-1 1,-2-4-361,-2-4 0,-8 1-1611,7-9 1843,-10 0 1,16-18 0,-9-3 0</inkml:trace>
  <inkml:trace contextRef="#ctx0" brushRef="#br0" timeOffset="655">3353-1271 8355,'0'-23'574,"-10"10"0,-5 6 1,-3 7-202,2 7 0,3 9 1,8 14-238,-3 9 0,-2 0 0,5 4 0,-3 6-88,3 0 0,-5 0 0,2-6 0,0-2 0,1-5-492,-1-2 0,0-3-760,8-8 1,3-10 464,5-6 1,4-25 0,12-7 0</inkml:trace>
  <inkml:trace contextRef="#ctx0" brushRef="#br0" timeOffset="851">3423-1248 8355,'12'3'3052,"-4"5"-3312,5-6 1,0 16-1,10-10-114,0-3 1,0-2-1,0-3 1,0 0-458,1 0 0,-1 0 396,0 0 1,0-11-1,0-2 1</inkml:trace>
  <inkml:trace contextRef="#ctx0" brushRef="#br0" timeOffset="1418">3584-1386 10863,'-10'10'0,"10"5"0,13 3 10,8-2 1,4-3 0,4-8 0,1 2 0,-1-2 224,-4-2 169,-2-3 0,-10 3-138,-5 4 0,-8-2 0,-8 11 1,-5 4-1,-2 6-260,0 5 1,2 2 0,-3-4 0,6 1-963,0-1 1,7-4 0,-4-1-1252,4-1 1579,3-10 0,10 7 0,3-7 1</inkml:trace>
  <inkml:trace contextRef="#ctx0" brushRef="#br0" timeOffset="1419">4047-1410 8386,'-23'0'31,"10"11"752,-8 2 1,19 5-578,-6 5 0,6-5 1,2 15-1,0 0 1,0 3-1,2 3 1,6-3-1,7-3 0,3-4 1,3-6-119,2-8 0,-5-5 1,13-10-82,-6 0 0,-9 0 0,-1-2 1,1-6-10,-4-7 1,6-14 0,-7-1-1,-1-1 13,0-3 0,-2 9 0,-8-6-113,0 5 1,0 3 0,-3 0 0,-4 0 0,-9 0-148,-4 0 1,4 10 0,1 2 0,-3 4-396,-3-1 1,-2 0 0,0 8-1100,0 0 1377,0 11 0,0 12 0,0 13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3:59.475"/>
    </inkml:context>
    <inkml:brush xml:id="br0">
      <inkml:brushProperty name="width" value="0.09071" units="cm"/>
      <inkml:brushProperty name="height" value="0.09071" units="cm"/>
      <inkml:brushProperty name="color" value="#00122B"/>
    </inkml:brush>
  </inkml:definitions>
  <inkml:trace contextRef="#ctx0" brushRef="#br0">3783 6631 9688,'0'-14'111,"3"2"0,6 12 0,9 0 1,7 0 134,2 0 0,1 9 0,0-1 285,-1-2 1,1 5 0,-1 0 0,1 0 0,-4 4-435,-5-1 1,5 2 7,-6 10 0,-5-1 1,-4 0-1,-9-2 40,-9-6 1,-7 5 0,-14-5-1,-4 5 3,-3 4 1,-12 2 0,3 3 0,-3 2-141,4-2 1,5-3-1,12-2 1,1-1-203,-1 0 0,10-8-1303,-1 0 1,16-12-65,3 4 1,13-18-1,14-5 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3:31.655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7238-1178 10573,'-16'10'0,"3"5"0,1 8 0,-1 8-73,-5 8 1,-3-3-1,-2 0 1,0-3 13,0-5 0,0-2 0,0-3 245,0 0 0,2-7 0,3-3 993,3-3-1081,9-2 1,-1-8 0,17 0-31,13 0 1,0 7 0,11 1 0,-1-3-1,3-2-292,0-3 0,5 7 0,-10 1 1,-3-3 58,-2-2 1,-3-3 0,0 0 395,0 0 1,-7 0 510,-1 0 1,-12-3-422,-3-4 0,-8 1 0,-10-6-184,3 1 0,2-7 0,-5 0 0,2-7-124,-2-6 1,5-3 0,-2 4 0,0-9-1,2-2-90,5 2 0,-2 6 1,2 10-1,3 0-218,2 0 0,3 7-702,0 1 0,3 10 1,2 0-1,5 7-4,3 6 0,3 20 0,7-2 1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3:38.055"/>
    </inkml:context>
    <inkml:brush xml:id="br0">
      <inkml:brushProperty name="width" value="0.13607" units="cm"/>
      <inkml:brushProperty name="height" value="0.13607" units="cm"/>
    </inkml:brush>
    <inkml:brush xml:id="br1">
      <inkml:brushProperty name="width" value="0.13607" units="cm"/>
      <inkml:brushProperty name="height" value="0.13607" units="cm"/>
      <inkml:brushProperty name="color" value="#ED331F"/>
    </inkml:brush>
  </inkml:definitions>
  <inkml:trace contextRef="#ctx0" brushRef="#br0">-2982 1367 8355,'-10'-23'2070,"-3"10"-1942,0 3 1,3 20-1,7 5 1,-2 6 0,-5 2-1,-3 3-272,-5 5 1,-3-6 0,-2 6 0,0-5 144,0-3 0,0 0 0,0 0 0,-1-2 317,1-6 0,8 3-46,-1-10 0,11 2-180,-2-2 0,14-6 1,9 9-1,7-4 0,5 1 1,3 0 348,-3 2-454,-2-7 0,0 9 1,2-6-85,3 1 0,0 1 0,-11-5 0,-2 2 504,-3 2-101,-9 1 1,4-10 0,-10-6-122,0-8 1,0-4 0,0-3 0,-3 0-121,-4 0 0,4-3 1,-7-2-1,2-6-130,0-2 0,-7 5 1,5-5-102,-3 3 0,8 2 0,-6 11-859,1 4 454,8 6 0,-1 13 0,13 4 0,1 9-672,-1 4 0,18 3 0,-2 0 0</inkml:trace>
  <inkml:trace contextRef="#ctx0" brushRef="#br0" timeOffset="-2193">-2959 165 8795,'-13'-13'1653,"3"2"-1534,10 11 0,0 13 0,0 8 1,0 10 31,0 5 0,0 2 0,0 6 0,0-3 1,0-2-243,0 2 1,2 0 0,3 0 0,3-5-310,-3-3 0,-2-2 0,-1-10-969,6-6 1,-3 3-281,11-10 1649,-11-11 0,15-20 0,-7-13 0</inkml:trace>
  <inkml:trace contextRef="#ctx0" brushRef="#br0" timeOffset="1014">-2751 1621 8355,'-15'-7'297,"2"-4"0,2-2 1,6-5-1,3-2 1,2-3-1,0 0 1,0-3-1,2-2 1,6-3 9,7 3 0,-2-6-235,3 3 0,-1 3 0,6 10-21,-6 3 1,6 12-1,-9 3-72,1 13 1,8 10 0,-6 8 0,3 5 22,-2 0 0,4 8 0,-4-6 0,4 3-269,3-2 0,0 2 1,-2-10-1,-3-3-679,-3-2 0,1-6-208,7-4 1,-8-6 917,1-10 0,-1-21 0,8-4 1</inkml:trace>
  <inkml:trace contextRef="#ctx0" brushRef="#br0" timeOffset="-1212">-2820 234 9148,'23'0'554,"0"0"1,3 0-442,4 0 0,-1 0 1,9 0-1,1 0-75,-3 0 0,5 0 0,-10 0 0,-3 0-694,-2 0 1,-11 0 0,-2 3-1813,-3 4 2294,-2-4 1,-18 28-1,-3-6 1</inkml:trace>
  <inkml:trace contextRef="#ctx0" brushRef="#br0" timeOffset="-1211">-2682 442 8584,'-7'23'-68,"-1"0"0,0-7 0,11-1 0,2 3-371,3 3 1,10-6-1,-3 1 1,6-1 232,2-2 0,0-3 0,0-10 0</inkml:trace>
  <inkml:trace contextRef="#ctx0" brushRef="#br0" timeOffset="1015">-2312 1344 7988,'-10'-13'211,"-3"3"372,0 10 1,-7 2-241,4 6 1,-4 13 0,-1 9 0,3 1-249,3 3 1,7-1-1,-5 8 1,0-5-119,1-3 0,7 6 1,-3-8-354,5-3 1,3-2 0,0-3 91,0 0-1645,0-10 1433,11-3 1,1-10-1,11 0 1</inkml:trace>
  <inkml:trace contextRef="#ctx0" brushRef="#br0" timeOffset="-1210">-2427 211 8355,'13'-10'-16,"-6"10"1,-4 10-1,-3 13 1,0 3 317,0 5 1,2-3-1,4 8-261,1-3 1,4-2 0,-6-8-1,5 0 1,0 0 28,0 0 0,-2-7 0,-5-3-293,4-3 0,-1-2 99,9-8 0,-7-11 1,5-4-1,-3-6-73,-5-2 1,5 0 0,-2-2 0,-3-4 161,-2-2 0,-1 1 1,3 6-1,3 1 62,-3 0 0,-2 0 829,-3 0-532,10 10 1,-7 16 0,7 17-99,0 9 0,-7 12 0,4-5 0,-4 2-94,-3 1 1,8-11 0,-1 3 0,1-6-1,0-1 139,0-1 0,2-10-310,-2-6 1,-3-4-1,10-6 1,3-4-64,3-9 0,-6-12 0,0-3 0,1 3-27,-3 2 1,5-5 0,-11-2 0,1-1 34,2 1 0,-7 10 1,7 8 407,1-3 1,-9 10 39,6 8 0,-6 10 0,1 16-171,5 5 0,-6-3 0,6 8 0,-5 0-418,-3 0 0,7-8 0,1 3 0,0-5-754,2-3 0,-5-3 0,8-2 196,-3-2 0,-2-11 0,-8 5 0</inkml:trace>
  <inkml:trace contextRef="#ctx0" brushRef="#br0" timeOffset="1016">-2219 1459 10499,'23'0'0,"0"0"-62,0 0 0,5 3 0,-2 2 0,-5 3-723,-1-3 1,1-2 0,2-3 243,0 0 0,0 0 0,0 0 0</inkml:trace>
  <inkml:trace contextRef="#ctx0" brushRef="#br0" timeOffset="1017">-2034 1228 8355,'-23'0'565,"10"0"0,15 11 1,19 1-1,7 4 0,0-3-1065,-2-3 0,5 5 0,0-7 353,-3-3 0,-5 0 0,-5 0 735,-2 3 0,-11 2-151,2-2 0,-12 5 0,-5 10 1,-3 3-1,-2 5-449,2 7 0,-8-2-370,6 3 1,2-9 0,0 6 0,3-2-332,5-6 0,2-10-261,3-2 1,0-22 0,0 4 0</inkml:trace>
  <inkml:trace contextRef="#ctx0" brushRef="#br0" timeOffset="2208">-1271 1274 8355,'-21'24'1673,"6"-1"-1285,7 0 0,6 3 0,2 2 1,0 3-257,0-3 1,2 3 0,6-6-316,7-4 1,6-6-1,2 1 1,0-9 0,0-4 233,0-3 1,0 0-1,-2-3-117,-6-4 0,3-6 1,-7-10-1,-1 0 229,0 0 1,-2-1-1,-8 1 1,0 0-35,0 0 0,-8 8 0,-2 2 1,-3 0-107,-5 0 1,-2 5 0,-4-4 0,1-1-239,0 0 0,0 8 0,0-6-748,0 1 1,7 8-458,1-6 795,10 5 0,-16 3 0,8 0 0</inkml:trace>
  <inkml:trace contextRef="#ctx0" brushRef="#br0" timeOffset="12366">417 257 8520,'0'-23'757,"0"0"-586,0 0 0,0 0 0,-3 2 0,-2 3-2,-3 3 1,-10-1-1,3-4 1,-6 2 50,-2 2 1,-2 9 0,-4-6-1,-2 2-182,3 6 0,-5 3 0,2 2 82,3 0 1,2 0 0,3 2 0,2 6 87,6 7 1,-3 9 0,10 4 0,3 5-1,3 3-55,2 5 1,2 3 0,6 2-1,5 3-57,-1 5 0,9-5 0,-8 5-409,0-5 0,5-3 0,-8 0 0,0-2 0,1-3-608,-6-3 1,-3-9 0,-2 1-1663,0-4 2228,0-3 0,0-10 0,0-3 0</inkml:trace>
  <inkml:trace contextRef="#ctx0" brushRef="#br0" timeOffset="12644">-184 535 9592,'-13'0'721,"5"0"0,16 0-526,7 0 0,16 0 0,7 2 0,6 3-22,2 3 1,8 0-1,0-8 1,-2 0-491,-3 0 0,4 0 1,1 0-1,-5-3-919,-8-5 0,8 3 0,-10-8 786,-6 3 0,6-8 0,-3 5 1</inkml:trace>
  <inkml:trace contextRef="#ctx0" brushRef="#br0" timeOffset="12899">879 257 8355,'-23'0'644,"0"0"0,0 0-377,0 0 0,0 0 0,-1 0 227,1 0 1,8 10 0,2 6-1,3 4-312,5 3 0,2 11 0,3 4 1,0 4-1,3-1-377,4-3 0,4-7 0,9 8 0,1-1-74,4-2 0,4-5 1,-6-13-1,0-5-540,0-3 1,0 5 0,0-7-22,0-3 0,11-12 0,2-6 1</inkml:trace>
  <inkml:trace contextRef="#ctx0" brushRef="#br0" timeOffset="13604">1157 280 8355,'-23'-13'0,"-1"6"0,1 4 895,21 3 0,12 8 0,21 0 0,-3-1 0,0 1 0,1 2-949,1 3 0,1-8 1,-10 5-1,-3-2 96,-3 0 1,-10 10 0,3-3-235,-5 6 0,-6-3 0,-5 2 0,-7 6 0,-6 0-31,-2-1 1,0 6 0,0 0 0,0-3-163,0-2 0,7-5 272,1-6 575,0 6 1,4-19 0,11 6-35,13-6 1,8-2-1,4 0 1,4 0-501,1 0 1,1 0 0,-5 0 0,2-2-975,3-6 1,2 6 0,-4-6 0,2 3-1492,-3-3 2219,-3 5 0,-1-17 0,-1 7 1</inkml:trace>
  <inkml:trace contextRef="#ctx0" brushRef="#br0" timeOffset="13606">1619 535 8615,'-10'-24'2341,"7"12"-2076,-7 1 0,20 11 0,6 0 62,4 0 1,3 0 0,3 0-655,5 0 0,-3 0 0,8 0 1,0 0-1,-3 0-2459,1 0 2141,-3 0 0,2 0 0,3 0 0</inkml:trace>
  <inkml:trace contextRef="#ctx0" brushRef="#br0" timeOffset="13605">1758 141 8355,'0'6'1940,"0"12"-1495,0 12 0,2 9 0,4 10 0,4 2-442,3 3 0,-6 0 0,9-10 0,-1-3 216,-2-3 1,8-9 0,-9 1-1230,1-4 0,0-10 1,-8-1-1542,3 3 2193,0-8 0,-19 1 0,-1-11 0</inkml:trace>
  <inkml:trace contextRef="#ctx0" brushRef="#br0" timeOffset="14035">2290 650 8355,'-3'13'659,"-5"-5"0,6-16 0,-6-7 0,5-6-451,3-2 1,0-8 0,0-2-1,3-1-38,5 1 1,-6-8 0,6 2 0,-5-2 6,-3 3 1,7 4 0,1 11 0,-3 0-87,-2 0 1,7 10-155,5 5 0,-2 11 0,3 10 117,2 10 0,-5 13 0,2-3 0,3 3-89,2 5 0,-4 3 0,2 0 0,5-3-280,5-3 1,-5-9 0,-7-1 0,2-8 65,2-4 0,-4-3 328,-1 2 0,-12-5 0,-1-12 0,-9-3-75,-6-3 1,-5 0-1,-11 8 1,-4 0-14,-3 0 1,5 0 0,-5 0-1,0 0-27,0 0 0,8 3 0,-3 2-757,6 3 137,1 10 0,14-16 0,10 6-152,13-6 0,8-12 0,2-3 1</inkml:trace>
  <inkml:trace contextRef="#ctx0" brushRef="#br0" timeOffset="14524">3006 535 8355,'-15'0'1331,"0"0"-284,9 0-600,-4 0 0,10-11 0,0-4-284,0-6 0,0-2 0,0 0 0,0 0 1,0 0 97,0 0 1,3-8 0,2 0-140,3 3 0,7-6 1,-7 4-1,-1 4 57,4 8 0,-6 8-130,10 10 1,-2 12 0,5 12 0,-3 12 21,3 7 0,3 1 0,2-3 1,0-5-437,0-3 1,0 3 0,1-10 0,-1-5-578,0-1 1,0-10 0,0-2-367,0-5 1,0-3 340,0 0 1,-10-3 855,-5-5 0,5-4 0,0-12 1</inkml:trace>
  <inkml:trace contextRef="#ctx0" brushRef="#br0" timeOffset="14817">3353 165 8355,'-15'0'1505,"-1"0"-1005,11 0 0,-13 10 1,8 8 190,-3 10 1,8 0-1,-3 11-599,6 2 1,2-5 0,-3 0 0,-2-3-520,-3-4 0,1 4 0,7-2-3211,0-3 2849,10-2 1,3-13 0,10-3 0</inkml:trace>
  <inkml:trace contextRef="#ctx0" brushRef="#br0" timeOffset="15049">3492-67 8355,'15'26'614,"1"5"0,-9-3-85,9 11 1,-1-6 0,8 11-47,1 5 1,-1 2 0,0-2 0,0 2-301,0 3 1,-8 0 0,-2-10 0,-2-3-159,-6-3 0,-3-7 0,-2 5 1,-2-2-64,-6-6 0,-2-2 0,-8-6 1,5-2-725,3-3 0,-1-9-872,4 1 1,-6-14-1,-10-6 1</inkml:trace>
  <inkml:trace contextRef="#ctx0" brushRef="#br0" timeOffset="15536">4186 442 8753,'-11'-13'506,"9"3"0,-6 10 1,16 0-1,7 0 0,8 0 1,6 0-1,4 0-236,3 0 0,2 0 0,9 0 0,-4 0-1295,-4 0 1,5 0 0,-6 0 0,3 0 137,-2 0 1,15 0-1,-5 0 1</inkml:trace>
  <inkml:trace contextRef="#ctx0" brushRef="#br0" timeOffset="15802">5180-20 8355,'-34'-11'725,"6"-1"1,-8-9 0,3 3-393,5 3 0,-6 9 0,3-1 133,3 4 1,2 3 0,3 0-253,0 0 0,10 10 1,6 6-1,4 4-321,3 4 1,3 9-1,2 8 1,5 8-123,3 5 0,-5 2 0,4-4 0,1 2-238,0-3 1,0-2-1,5-3 1,-5-2-388,-3-6 0,5-4 0,-4-11 283,2 0 0,2 0 0,8 0 0</inkml:trace>
  <inkml:trace contextRef="#ctx0" brushRef="#br0" timeOffset="16065">4787 303 8355,'-13'-12'1037,"13"1"0,15 11 0,8 3-940,8 5 1,5-3 0,11 7 0,-1 1-759,0 0 1,0-5-541,1 7 1,9 1-1,3 7 1</inkml:trace>
  <inkml:trace contextRef="#ctx0" brushRef="#br0" timeOffset="16751">5527 118 8355,'-31'8'0,"0"0"0,0 10 0,8-3 0,3 6 0,4 2 885,-4 10 1,17-4-1,-5 6-869,6-1 0,12 7 0,5-5 0,6 2-551,2 1 0,0-11 1,0 3-1,0-5 201,1-3 0,-1-10-300,0-6 1,10-4-1,3-3 1</inkml:trace>
  <inkml:trace contextRef="#ctx0" brushRef="#br0" timeOffset="16752">5689 118 9008,'-16'0'2337,"1"0"-1934,10 0 0,15 3 0,18 5 0,6 7-455,-4 6 1,-4 2 0,-3 0 0,-2 0 0,-3 0-475,-3 0 0,-10 0 0,3 0 1,-8-2 321,-8-6 1,3 6-1,-10-6 1,-3 6 362,-3 2 0,6-2 0,2-3 0,3-3 102,4 3 1,4-5 0,2 2-87,0 3 0,10 0 1,6-2-1,4-6-293,3 0 1,0-7 0,1 4-476,-1-4 0,0-11 0,0-2-1704,0-3 1861,0 8 0,0-26 0,0 6 0</inkml:trace>
  <inkml:trace contextRef="#ctx0" brushRef="#br0" timeOffset="16753">6012 141 8355,'3'-10'904,"2"10"1,5 16-1,3 9 1,5 9-369,3 2 0,-1 0-522,-4 2 0,-6 6 0,-10-6 0,0 6 0,0 0-10,0-6 0,-10-2 1,-6-7-1,-4 1-2360,-3-1 1095,-1 7 1,1-11-1,0 9 1</inkml:trace>
  <inkml:trace contextRef="#ctx0" brushRef="#br0" timeOffset="-158753">-1890-4813 8355,'11'-8'1074,"-2"5"1,-7-5-1,4 10 1,7 4 0,5 7-819,1 5 0,16 1 0,4-1 0,4-3-372,5-2 1,-4-9-1,5 3-393,-1-5 0,4-2 0,-6 0 1,-3 0-1,-4 0-1023,-6 0 0,4-9 0,-7-2 1</inkml:trace>
  <inkml:trace contextRef="#ctx0" brushRef="#br0" timeOffset="-159055">-1148-5320 8355,'-2'-19'162,"-5"-1"1,-4 1 0,-2 1 0,0 3-1,-2 2 617,-2-2 0,-3 4 0,1-2-539,-1-2 1,-6 0 0,0 0-19,2 2 0,-4 8 0,2-4 0,2 3 0,3-1-33,1 3 0,1 4 1,-1 4-1,3 7-48,4 7 0,4 6 0,9 17 1,0 4-100,0 7 0,0 11 0,2 2 0,3 0-171,1 2 1,9-6-1,-4 6 1,2-4-255,0-5 0,-6 3 0,3-15 0,-1-3-44,-5-2 0,5-4 0,-2-4 0,-3-7-1216,-2-5 0,-2-1 1129,0-1 1,9-8 0,2-2 0</inkml:trace>
  <inkml:trace contextRef="#ctx0" brushRef="#br0" timeOffset="-156293">-485-5039 7263,'-19'-10'822,"0"-7"224,0 15-698,0-15 0,0 15 0,0-4 0,0 3-36,0 3 0,7 9 0,-1 3 0,0 7-160,3 7 0,-5 3 1,9 9-142,2 0 0,2 0 1,2 0-1,0 0 1,2-3 208,4-3 0,2 2 0,9-9-663,2-2 0,-4-2 0,10-2 0,-4 0 0,-2 0-898,0 0 0,2-8 762,5-5 1,-5 4-1,6 1 1</inkml:trace>
  <inkml:trace contextRef="#ctx0" brushRef="#br0" timeOffset="-155523">-371-4887 8355,'19'0'502,"-9"8"0,7-3 1,-4 9-44,4 7 1,8-2 0,0 9 0,-2-3-579,-1 0 0,3 0 1,0-6-547,-2 0 0,0-2 1,1-2-1,1-5-73,-2-1 0,-2 6 0,-2-5 0</inkml:trace>
  <inkml:trace contextRef="#ctx0" brushRef="#br0" timeOffset="-156043">-87-5096 7712,'-19'19'650,"9"0"0,-7 2 0,6 3-58,1 1 0,-7 11 0,4-1 0,-1 8-428,1-1 1,-2 4 0,7-2 0,-1-2-694,1-2 1,2-8 0,4-3 0,-3-1-2305,-1-5 2330,0-2 1,-3-2 0,-1 0 0</inkml:trace>
  <inkml:trace contextRef="#ctx0" brushRef="#br0" timeOffset="-155522">46-5115 9490,'11'19'1484,"-1"-6"-1335,-4 0 0,5 1 0,6 10 0,-2 3-31,-3 2 1,1 3-1,6 6 1,-2 0-1,-5 0-18,-5 0 0,1 0 1,-2-1-1,-1-1-438,-3-4 1,-2 4 0,-2-7 0,-3 1 0,-3-5-1,-3-4-864,-3-2 1,-3-9 0,-2-1 0</inkml:trace>
  <inkml:trace contextRef="#ctx0" brushRef="#br0" timeOffset="-155288">672-4906 8355,'-11'0'4019,"3"0"-3659,8 0 1,10 6-1,7 3 1,6-1-667,1 1 0,3-3 1,-2-6-1,1 0-115,1 0 0,-6 0 0,4 0 0,-4 0-1155,-2 0 0,0 0 1070,0 0 0,0 8 0,0 3 1</inkml:trace>
  <inkml:trace contextRef="#ctx0" brushRef="#br0" timeOffset="-155011">918-4736 9297,'-19'0'2382,"7"0"-1616,-1 0-960,9 0 224,-4 0 0,10 7 0,4-1-148,7-2 1,3 5-1,6-3 1,1-2-1,4-2-2575,3-2 1861,-7 0 1,13 0-1,-7 0 1</inkml:trace>
  <inkml:trace contextRef="#ctx0" brushRef="#br0" timeOffset="-154026">1791-4773 8355,'-19'-19'269,"0"0"0,2-2 0,2-3 284,3-1 0,7-6 1,-1 3-1,4 1 64,2-1 0,8 3 0,5 6-444,4 0 1,8 2 0,3 3 0,-1 3 0,2 3-66,1 4 1,-7 10 0,2 7 0,-4 3-51,-2 3 0,-8 9 1,-5 1-1,-4 3-143,-2-1 1,-6 1 0,-4 6 0,-5 0-145,-6 0 1,-9-3 0,3-1-1,-1-4 16,1-3 0,-5-4 1,5-8-1,0-5 113,-1-1 1,-3 3-1,5-5 1,3-3 926,2-2 88,11-2-810,1 0 1,26 0-1,8 2 1,7 2-32,-1 3 0,5-1 0,-4-6-682,4 0 0,2 0 0,2 0 0,2 0 0,2 0-1428,-2 0 1,-4 0 1584,-6 0 0,4 0 0,-7 0 0</inkml:trace>
  <inkml:trace contextRef="#ctx0" brushRef="#br0" timeOffset="-153540">2284-4849 8355,'8'-11'1372,"-6"3"-968,15 8 1,-6 0 0,8 2 0,0 4-75,0 7 1,0 4-1,0 4 1,-1 2-468,1 2 0,0 0 0,0-6 0,0 0-85,0 0 1,0-2 0,0-2-1924,0-2 1250,0-9 1,9 13 0,1-7 0</inkml:trace>
  <inkml:trace contextRef="#ctx0" brushRef="#br0" timeOffset="-153541">2625-5058 10914,'-8'-10'0,"-5"6"0,-4 8 2074,-2 8-1942,9 5 1,-7 4-1,4 5 1,-2 5-78,3 5 1,-5 2-1,6 0 1,-1 0-291,-1 0 0,7-3 0,-5-3 0,1-5-154,-1 1 1,5-7-1482,-7 4 1,7-6 1231,-7-6 1,1-5-1,-7-8 1</inkml:trace>
  <inkml:trace contextRef="#ctx0" brushRef="#br0" timeOffset="-153291">2910-4830 11809,'12'0'444,"3"0"1,4 0-1,4 0-499,0 0 0,5 6 0,-1 0 0,0-1-1323,1-3 1,-1-2 268,-1 0 1,-5 8 0,6 3 0</inkml:trace>
  <inkml:trace contextRef="#ctx0" brushRef="#br0" timeOffset="-152819">3535-5058 8355,'-10'-8'1264,"-5"-3"-286,9-8 1,-1 0-511,7 1 1,3 7 0,3 3 0,7 1-404,3 1 0,10 0 1,-1 8-1,-2 2 1,-2 4-215,-2 3 1,-2 4 0,-4 8 0,-5 2-12,1-2 1,-7 5-1,2-1 1,-8 0-83,-9 1 0,-4-3 0,0-6 1,3-2-145,1-5 1,0 3 446,-6-9 0,11 1-185,8-7 0,8 0 1,11 0-1,0 0 65,0 0 0,2 2 0,2 2 7,3 2 0,-1 9 0,-8-2 0,-2 6 305,-3 6 0,-8-4 0,3 4 0,-5-4 189,-2-2 1,0 0 0,-2 0-1,-5-2 1,-5-2-170,-5-3 0,-2 1 1,0 4-1,0-2-297,0-3 0,0-7 0,0 1 0,0-4-744,0-2 1,0 0-984,0 0 0,9-8 0,1-3 0</inkml:trace>
  <inkml:trace contextRef="#ctx0" brushRef="#br0" timeOffset="-151375">5015-4489 6307,'0'19'829,"0"-7"0,-3 1 0,-1 4-169,-2 6 1,-9-2-1,3 7-591,-5-1 0,-2-6 0,0 4 0,0-2-129,0 3 1,-2-5 0,-2 2-3,-3-8 0,1-1 0,6-5 0,0-1-432,0 1 0,2-5 0,2-8-359,3-3 1,-1-16 0,-6 2 0</inkml:trace>
  <inkml:trace contextRef="#ctx0" brushRef="#br0" timeOffset="-150688">6589-5171 8355,'-19'0'20,"0"0"0,0 0 166,0 0 1,0 0-1,-2 0 91,-5 0 0,5 8 0,-4 5-78,4 4 1,2 1 0,0 4 0,0 3 0,2 4 0,5 3 0,5-1-1,5 3 1,2 2 0,0 4-60,0 4 1,9-10-1,5 4-410,9-2 1,1-9 0,7-2 0,3-4-284,2-2 1,8-2 0,2-4-382,3-7 0,1-4 0,7-2 0</inkml:trace>
  <inkml:trace contextRef="#ctx0" brushRef="#br0" timeOffset="-150458">6949-5020 9534,'19'0'-531,"0"0"709,0 0 1,8 0-1,5 0 1,4 0-415,1 0 0,4 0 1,-1 0-1,0 0-769,-5 0 0,-3 0 747,0 0 1,3 0-1,-5 0 1</inkml:trace>
  <inkml:trace contextRef="#ctx0" brushRef="#br0" timeOffset="-150259">7157-4773 10263,'-8'0'-438,"10"0"0,13 0 554,8 0 0,17 0 0,-2 0 1,2 0-1031,0 0 0,-2-7 341,0 1 1,8 0-1,3 6 1</inkml:trace>
  <inkml:trace contextRef="#ctx0" brushRef="#br0" timeOffset="-149711">8200-4925 8355,'-8'-19'-1857,"-3"-2"3151,1-4 0,2 2-654,8-9 1,0 7 0,0-5 0,0 1-1,2 1-135,4 1 0,4 2 1,9 6-1,0 0-491,0 0 1,0 8 0,0 5-1,0 4 20,0 2 0,7 8 0,-1 7-168,-2 8 1,-2 0 0,-4 9 0,-2 2-127,-3 1 0,-7-3 0,1 0 0,-4 1 1,-4 3-58,-4 2 1,-5-2-1,-10-2 1,-2-5 158,-3-2 0,-5-1 1,3-7-1,1-3 291,0-3 1,-5 2 0,7-9 693,2-2 0,4 1-519,6 1 1,7-4 0,14 4 0,9-4-176,6-2 1,11 0 0,-3 0 0,5 0-51,2 0 1,0 0 0,2 0-1,2 0-543,3 0 1,-3-2 0,-9-2-121,-1-2 1,-3-7-1,3 5 1,-5-1-1,-1 1-2280,-1 4 2352,-8 2 1,0 2-1,-7 0 1</inkml:trace>
  <inkml:trace contextRef="#ctx0" brushRef="#br0" timeOffset="-148520">10249-5361 8355,'-19'2'310,"0"5"0,0 5 0,0 3 1,2 2-1,2 0 0,5 4 1,1 2-1,7 2 335,6 0 0,13 3 1,10-7-778,3-2 1,8 2-1,6-15 1,-2-2-28,-2-2 1,-4-2 0,-2-2-1,-5-4 63,-1-7 0,-11-3 1,-11-3-1,-4 0 235,-2 0 1,-8-7-1,-5 1 1,-6 2 118,-6 2 0,-5 8 1,-8 3-333,0 1 0,7 3 0,1 6 0,3 0-667,4 0 0,8 0 0,4 2-337,3 4 1,2-3-1,6 5 1</inkml:trace>
  <inkml:trace contextRef="#ctx0" brushRef="#br0" timeOffset="-147902">10439-4944 8355,'-19'0'1052,"2"3"1,7 3-637,10 7 1,8 3 0,11 1-1,2 0 1,2-2-536,3 0 0,5 4 0,-5-11 0,-1 0 0,-2 3 0,-2-3-219,-4 1 1,-13-3 0,-4-4 286,-10 5 1,-7-3 0,-2 6 256,0-1 1,2 5 0,2-3 112,3 0 1,7 5 0,-1-3 0,4 4-246,2 2 0,8-6 0,5-1 0,4 1 1,4-3-487,4-3 1,-2-5 0,7-2 0,-1 0-194,1 0 0,-7-7 1,5-1-1,-3-2-825,0-5 1003,0-2 0,3-10 0,1-3 0</inkml:trace>
  <inkml:trace contextRef="#ctx0" brushRef="#br0" timeOffset="-147903">10705-5494 8355,'-28'9'232,"7"1"0,-4 9 0,6 2 1,6 5 482,7 5 0,4-1-537,2 1 1,0 1 0,2 6 0,4 0 0,7 0-627,4 0 1,2-9 0,2-1 0,2-3 216,2 0-733,1 1 1,-7-7-1,0-1 1</inkml:trace>
  <inkml:trace contextRef="#ctx0" brushRef="#br0" timeOffset="-146839">10837-5266 8752,'-14'-6'908,"7"-1"0,9 1 1,20 6-743,3 0 1,2 0-1,7 0-351,-2 0 0,-3-2 1,5-2-1,-5-3-874,-1 3 1,-9 2 575,-7 2 0,-10 2 0,-4 5 612,-15 5 0,-2-1 0,-8 1 12,0 3 0,3 2 0,-5 2 0,2 0 332,3 0 0,3 6 0,4 0 0,5-1-110,5-3 1,5-2-1,4 0 1,5-3-340,5-3 0,12-2 0,1-7 0,-2 2-262,-2-2 1,4-1 0,1-3 0,-3-3-172,-2-3 0,-2 2 0,0-7 0,0 1-519,0-1 0,-2 5 455,-5-7 1,5 1 0,-6-7 0</inkml:trace>
  <inkml:trace contextRef="#ctx0" brushRef="#br0" timeOffset="-146838">11027-5266 12746,'19'0'0,"2"2"149,4 4 1,-1-3-1,7 3 1,1-4-949,-3-2 1,1 0 0,-7-2 0,2-2 488,-2-3 0,-10-1 0,-4 4 1,-5-3-1,-4 3 308,-9 2 0,-5 2 0,-5 0 0,0 2 306,0 5 0,0-3 0,0 8 0,0 3 0,0 2 149,0 2 1,6 0-1,3 0 1,1 0-192,5 0 1,2 0-1,2 0-310,0 0 0,8 0 0,5-2 0,4-3 1,2-3-1,0-3 0,0-4 0,2-1 0,2-3 1,2-3-1,-2-1 0,-1-4-2120,-4-3 0,4-1 1381,3-7 1,-10 0 661,4 0 1,-5-9-1,5-1 1</inkml:trace>
  <inkml:trace contextRef="#ctx0" brushRef="#br0" timeOffset="-146837">11501-5247 8355,'0'-19'-1595,"-2"2"1584,-4 5 0,2-3 2297,-9 8-1707,9 1 0,-5 8-431,9 5 1,0 3-413,0 9 0,0 0 112,0 0-3,0 0 228,0 0 0,9-9-176,3-3 1,5-5 0,2-2-127,0 0 1,0 0 6,0 0 0,0-9 0,0-3 10,0-5 1,-6-2-1,-3 0 1,-1 0-50,-5 0 0,0 0 0,0 0 119,3 0 1,-1 7 751,-6-1-142,0 9 1,0-3 0,0 14 0,0 5-203,0 5 1,0 2 0,0 2 338,0 5 1,0 1 0,0 7 0,0-3 0,0 1-325,0-3 1,0 5 0,0-9 0,2-1-629,4-3 0,-4-2 0,7 0-673,-1 0 0,3-3 0,8-3 6,0-7 1,0 5-1,0-1 1</inkml:trace>
  <inkml:trace contextRef="#ctx0" brushRef="#br0" timeOffset="-144092">13549-5190 8355,'0'-19'184,"0"0"0,0 6 0,0 1 1,-2-1-1,-2 0 46,-2 1 0,-9-1 0,2-6-130,-3 0 1,-10 9 0,-1 1-9,-3 1 1,5 6 0,-4-5 0,1 5 0,5 4 219,2 5 1,4-3-1,2 9-255,3 1 0,7 5 0,1 4 0,8 3 126,9-3 1,6 4 0,4-1-442,3-3 0,7 4 0,-3-2 0,-1 1 0,-3-1-13,-5 0 1,-5 1 194,-3-7 0,-4 0 0,-9-1 0,-3 1 0,-3-2 261,-7-4 1,-3 2-1,-3-7 1,-2 1-137,-5-1 0,5-2 0,-4-6-458,4 0 1,2 0-476,0 0 0,8-8 182,5-5 0,12-12 0,5-5 1</inkml:trace>
  <inkml:trace contextRef="#ctx0" brushRef="#br0" timeOffset="-142820">13644-5475 8355,'0'-19'2680,"0"9"-3043,0 1 1,2 24 620,5 4 1,-3 13-1,6 2 1,1 6-5,0 4 0,-5 13 0,4-5 0,-1 1-450,-5 2 1,0-2 0,0-1 0,3-3-359,-3-3 0,0-8 1,0-9-49,3-1 0,5-9 0,-3-9 7,1-1 1,3-3-1,6-6 1</inkml:trace>
  <inkml:trace contextRef="#ctx0" brushRef="#br0" timeOffset="-142819">13948-5228 8355,'-19'19'-1948,"0"-9"2227,8 16 1,1-14 0,5 14-1,-1-3 1,4 0 0,6 2 0,9-1-1,6-3 1,4-5 0,4-1 0,3-4-1,2-3 1,-3-4 0,-4-2-34,-4-2 0,-8-6 1,-2-2-263,-3-3 0,-2-1 1,-6-7-1,-2 2 94,-4 4 0,-5-4 0,-8 7 1,0-3-197,0 0 0,1 9 0,-4-2-117,-3 4 1,4 2 0,-4 0-325,4 0 0,10 8 0,5 5-152,4 4 0,2 2 0,0 0 0</inkml:trace>
  <inkml:trace contextRef="#ctx0" brushRef="#br0" timeOffset="-142817">14251-5114 8355,'0'-19'1469,"0"0"0,9 8-1112,3 5 0,11 4 0,5 2-310,1 0 1,-3 8-1,3 5 1,-2 4-1,-3 4 185,-3 4 1,-11-4 0,-3 7-485,-5-1 1,-4-4 0,-5 7-1,-5-1 1,-5-4-347,-2-3 1,0 5-1,0-12-921,0-1 1,2-5 1148,4 4 1,-3-26-1,5 0 1</inkml:trace>
  <inkml:trace contextRef="#ctx0" brushRef="#br0" timeOffset="-142818">14270-5228 10440,'-10'0'337,"1"8"1,9 7 0,0 8-193,0 9 0,6 6 1,3 6-1,1 7-211,5 3 0,2 3 0,2 0 0,-2-2-357,-4-4 1,3 1-1,-3-7-204,4-3 0,-4-11 1,-3-5-316,-2-5 455,7-11 1,-21-10-1,4-10 1</inkml:trace>
  <inkml:trace contextRef="#ctx0" brushRef="#br0" timeOffset="-142816">14479-5076 8355,'2'19'47,"4"0"0,-2-3 0,9-1 355,2-2 0,4-7 1,4 5-1,4-3-332,3-4 0,1-2 1,7-4-1,-2-4 1,-2-7-441,-3-3 0,-7-3 0,1 0 0,-4-2 222,-2-5 0,-8 5 1,-5-4-1,-4 4 15,-2 2 1,-8 6 0,-5 3 0,-4-1 446,-2 1 0,0 5 0,-2-1 5,-4 4 1,-3 10-1,-3 5-42,5 4 1,12 4 0,1 2 0,0 5 0,3-1 7,4 0 1,3 7-1,6-4-106,3-1 0,-2 5 0,11-9 0,4-2 0,4-2-551,0-2 0,0-6 0,1-3-1140,1-1 0,9-3 0,-5-6 1</inkml:trace>
  <inkml:trace contextRef="#ctx0" brushRef="#br0" timeOffset="-142220">16280-5228 8355,'-19'0'0,"0"6"0,1 1 0,-1-1 100,0 2 0,6-3 0,2 7 344,3 3 1,2 2 0,6 2 0,2-2-1,4-3-215,7-1 0,10-7 0,4 5 0,3-3-198,4-3 1,-7-3 0,-2-2 0,-4-2-83,-2-5 1,-2-3 0,-4-9-23,-7 0 1,-4 0 0,-4 0 0,-6 0-141,-11 0 1,0 6 0,-7 3 0,5-1 82,2 1 0,0 5 1,0-1-570,0 4 1,9 10 0,4 5 206,4 4 0,4 2 0,4-2 257,7-5 1,12 5-1,4-6 1</inkml:trace>
  <inkml:trace contextRef="#ctx0" brushRef="#br0" timeOffset="-141694">16584-5114 8355,'0'-11'971,"4"3"1,7 8-1,10 0-1033,6 0 0,5 6 0,6 0 0,2-1-837,4-3 0,4-2 26,9 0 1,0 0 0,0 0 0</inkml:trace>
  <inkml:trace contextRef="#ctx0" brushRef="#br0" timeOffset="-141695">16963-5418 8355,'-8'-40'0,"-3"-2"0,-8 15 0,-2-1 128,-4 1 0,2-5 0,-7 7 506,3 2 0,-5 2 1,7 4-1,2 2-419,2 3 0,2 9 0,2 6-249,4 13 1,5 12 0,8 10 0,0 2 6,0 4 1,0 4-1,0 11 1,2 3-171,4 1 0,-2 0 0,9-6 1,0 0-231,-3 0 0,7-9 1,-6-6-1,1-6-561,1-4 1,0-9-92,6 2 979,-9-12 0,-2-5 0,-8-8 0</inkml:trace>
  <inkml:trace contextRef="#ctx0" brushRef="#br0" timeOffset="-140423">17930-5285 8355,'11'0'-41,"6"0"115,-5 0 0,7 0 0,7 0 0,5 0 234,5 0 0,10 0 0,5 2 0,2 2-1013,-3 3 1,5-1 29,-4-6 0,3 8 0,3 3 1</inkml:trace>
  <inkml:trace contextRef="#ctx0" brushRef="#br0" timeOffset="-141375">18234-5721 8355,'-19'-9'808,"0"7"0,8-4 1,5 14-555,4 11 0,2 11 0,0 12 1,0 4-181,0 3 0,8 8 0,5 6 0,4-4-244,2-6 0,-7-1 0,1-7-75,2-3 1,0-4 0,-1-7 0,-3-5 0,-3-5-1179,-3-2 1,-1-9 976,2-4 0,-4-3 0,7-3 1</inkml:trace>
  <inkml:trace contextRef="#ctx0" brushRef="#br0" timeOffset="-140422">18860-5531 8355,'-26'-13'128,"1"0"1,-7 9 0,7-2 0,2 4 0,2 4 0,2 4 0,0 9 540,0 8 1,0 0 0,2 9-528,5 1 1,3 3 0,9 2 0,0 0 23,0 0 1,0-6 0,0-3 0,2-4-298,5-8 1,-3 0 0,8-10-1,3-3 129,2-2 1,2-2 0,0-4 0,0-7-286,0-8 0,2-6 0,2 2 0,0-3-49,-6 3 0,2-4 1,-8-1-1,1 1 134,1 0 1,-9-5 0,3 7 418,-5 2 363,-2 1 1,0 14-336,0 8 1,0 8 0,0 14 0,0 3 0,0 4-146,0 1 1,0 6-1,0-7 1,2 3-894,4-1 1,-2-5 0,9 3-117,2-1 0,2-5 418,1-11 1,1 5-1,0-6 1</inkml:trace>
  <inkml:trace contextRef="#ctx0" brushRef="#br0" timeOffset="-140421">19068-5550 8510,'0'-9'1365,"0"9"-1322,0 9 0,0 18 0,0 5 1,0 3-1,0 3 131,0 0 0,0 0 1,2-2-1,3-4-404,1-7 1,0 2 209,-6-1 0,7-12-40,-1-14 1,9-10 0,-3-13 0,3-5-30,-2-1 0,4-3 1,-5-4-1,5 3 91,2 1 0,-2 9 0,-2 0 368,-3 8-386,1 6 1,-3 12 0,-3 5 0,-5 9-1,-2 8 1,0 3 0,0 1 0,0-2-1,0 1 1,2-5 0,2-2 0,5-2-1,1-2-1019,5-4 0,2 3 0,2-5 0</inkml:trace>
  <inkml:trace contextRef="#ctx0" brushRef="#br0" timeOffset="-139035">19808-5607 8355,'-30'-7'0,"5"1"0,4 2 345,2 2 1,0 4-1,0 4-2,0 7 0,0 4 0,0 2 0,2 0-253,5 0 1,-3 6 0,9 2 0,1 1 177,3-1 0,2-2 1,0-6-405,0 0 1,2-6-1,5-3-85,5-1 0,5-3 0,0-8 1,-2-4-1,-2-7 5,1-4 1,1-2 0,-2 0-1,-5 0 118,1 0 0,-7 0 0,4 0 0,-4 0 192,-2 0-41,0 1 0,2 7 0,2 7 61,3 8 1,5 15 0,-3 13 0,1 3 41,5 3 0,-4 15 1,-1 2-1,1 0-29,-1-3 1,-6-1-1,3 6-23,-5 0 0,-2-7 1,-2-1-1,-5-3 44,-5-4 0,-5-10 0,-2-7 0,-2-4 0,-4-4-86,-7-4 0,3-5 1,-3-8-1,0 0-253,3 0 0,1-8 1,9-5-1,0-4-236,1-2 1,1 0-1,4 0 1,7 0-416,4 0 1,4-2 239,4-4 1,13-5 0,10-7 0</inkml:trace>
  <inkml:trace contextRef="#ctx0" brushRef="#br0" timeOffset="-139034">19903-5399 9013,'10'19'332,"7"-6"1,-4-3 0,4 1-188,2 0 0,2-7 0,4 2 0,4-4 0,3-2 0,-2-2 0,-1-4 0,-2-5 0,3-1 0,-5-1-440,-4-2 0,0-2 139,-14-2 1,-1 0 0,-6 0 0,0 0 47,0 0 0,-8 7 0,-5 1 11,-4 3 1,2-1-1,-1 5 1,-6-2 0,-1 2 241,-4 2 0,6 2 1,-4 0-1,3 2 172,3 4 0,7 5 0,1 7 1,3 4-41,4 3 0,2 4 1,2 9-1,0-2-332,0-4 1,0 4-1,2-5 1,4 3-119,7-3 1,3-3 0,3-9-1,0-2-325,0-5 0,7-3 0,1-9 0,0 0-2075,1 0 2274,-3 0 0,3-17 0,1-4 0</inkml:trace>
  <inkml:trace contextRef="#ctx0" brushRef="#br0" timeOffset="-139033">20396-5550 8355,'-13'2'526,"3"4"-285,1 7 0,3 6 1,6 4-1,0 4 0,0 3 37,0 3 1,0-3 0,2-1-194,4-1 1,-4-3-1,7-8 1,-3-2-101,1-3 1,7-7-102,-1 1 0,-3-12 0,3-7 0,2-6 0,2-4 35,2-3 0,0-5 0,0 3 1,0 1-245,0 0 1,-7 8 0,1 8 352,2 3 1,-7 6 226,-2 14 1,-4 3-1,-2 15 1,0-1-97,0 1 0,0-5 1,3 4-153,3-1 0,2-3 0,7-8 0,-2-4-691,1-7 1,-3-4 0,2-4-108,1-4 1,3-5 0,2-8 0</inkml:trace>
  <inkml:trace contextRef="#ctx0" brushRef="#br0" timeOffset="-138915">20718-5569 10179,'26'2'0,"1"2"0,5 4 0,5 3 0,6 2 0,-1-1 0,-2-1 0,0-1 0,2-1 0,2-1-1112,-2-4 1,7-2 0,-1-2 0</inkml:trace>
  <inkml:trace contextRef="#ctx0" brushRef="#br0" timeOffset="-139032">20851-5968 8355,'-11'19'1031,"3"9"0,8 5-717,0 10 0,6 5 0,3 9 0,1 2-265,5 4 1,2-4 0,2 2-234,0-8 1,0 0 0,0-9 0,0-2-65,0-2 1,0-10-1,0-5 1,0-4-544,0-2 1,0-9 94,0-3 0,-1-5 0,1-2 0</inkml:trace>
  <inkml:trace contextRef="#ctx0" brushRef="#br0" timeOffset="-44119">21758-6078 8355,'-2'12'85,"-3"-1"0,-3-1 0,3 5 0,2 9 0,3 6 327,0 9 0,0 12 1,0 6-1,3 2 0,2 5 1,5 0-1,1 1 1,-1-6-1,-2-3-573,2-4 0,-8-11 0,9-3-85,-1 3 0,-8-7 1,9-6-1,-4-7-568,1-6 0,2-2 0,-2 2-1291,8-7 1919,-6-6 0,10-12 0,-7-3 0</inkml:trace>
  <inkml:trace contextRef="#ctx0" brushRef="#br0" timeOffset="-43922">22013-5685 8355,'23'0'0,"0"0"0,0 0 0,0 0 0,3 0 986,5 0 1,-6 0 0,9 0-1015,-1 0 0,-7 0 0,5 3-1347,-6 4 1,-12 6 0,-2 10 0</inkml:trace>
  <inkml:trace contextRef="#ctx0" brushRef="#br0" timeOffset="-42561">22151-5523 8355,'-7'23'1542,"-1"0"-993,3 0-455,2 0 1,-4 1 0,-1 1 0,3 3 179,2 3 1,3 8-1,3-8 1,2-3-426,3-2 1,7-3 0,-5-3 0,1-2-1211,-1-2 1,8-11 643,-3 3 0,6-6 0,2-2 1</inkml:trace>
  <inkml:trace contextRef="#ctx0" brushRef="#br0" timeOffset="-42560">22290-5662 7075,'13'-13'703,"-3"-7"0,-10 20 0,0 0-156,0 13 1,3 17 0,2 9-464,3 5 0,2 2 1,-5 0-1,3 0 1,0-2-103,2-5 0,-8-3 0,9-11 0,-4 1-30,1-5 0,2-6 35,-2 0 0,-3-7 1,8-16-1,-3-7-77,-5-6 0,6-4 0,-4-4 0,1-4 0,0-3 0,0-5 1,-3-3-1,0 1 0,0 1 0,3 4 0,-1-1 0,1 3 1,2 8-1,1 8 0,2 7 640,-1 3-274,4 12 1,-1 11-128,1 10 0,-11 10 1,2 6-1,-4 5-4,-3 2 1,8-2 0,-1-3-1,-1-3 0,-4 3 0,1-7 0,2-3 1,5-6-453,3-2 1,-5-7-1,7-3-742,3-3 0,-5-2 0,2-8 363,3 0 0,3-11 0,2-2 0</inkml:trace>
  <inkml:trace contextRef="#ctx0" brushRef="#br0" timeOffset="-42559">22868-5592 8355,'-13'2'305,"6"6"0,7-3 1,7 10-1,9 1 0,4-3 644,3-6 1,1-4-1015,-1-3 0,0 0 1,0 0-1,0-3-180,0-4 0,-7 1 0,-1-9 1,0-3-47,-2-2 1,-2-4 0,-11 1-1,0 0 131,0 0 0,-3 8 0,-5-1 1,-7-2 48,-6-2 1,-2 7-1,0 5 1,0 6 310,0 2 0,0 2 0,0 8 67,-1 14 1,9 1-1,2 14 1,3 2 62,5 3 1,2 2 0,3 0-1,0-2-41,0-6 1,11-4 0,4-11 0,3 0-379,-3 0 0,8-10 1,-2-5-1,7-6-430,1-2 0,4 0 1,0 0-1,1 0-892,-1 0 0,6-10 1045,-9-6 0,12-4 0,-6-3 0</inkml:trace>
  <inkml:trace contextRef="#ctx0" brushRef="#br0" timeOffset="-42558">23308-6101 8797,'0'-23'1960,"0"10"-1852,0 3 0,2 10 1,6 0-1,7 0-85,6 0 0,2 10 0,0 5 0,0 6 267,0 2 1,0 3 0,1 2 126,-1 3 0,0 10 1,-3-3-1,-2 6 1,-5 0-852,-3-6 1,-2 3-1,-8-7 1,3-1-843,4 1 1,-4-4 0,5-6 538,-6-1 0,-2 0 0,0 0 1</inkml:trace>
  <inkml:trace contextRef="#ctx0" brushRef="#br0" timeOffset="-42557">23562-5246 8355,'-13'0'1436,"3"0"1,12-2-1546,6-6 1,-3 6-1212,11-6 1,-1-5 0,8 0 0</inkml:trace>
  <inkml:trace contextRef="#ctx0" brushRef="#br0" timeOffset="-30461">-462-1570 8355,'-23'11'0,"0"4"153,0 6 0,7 12 1,1 3-1,-3 3 1,0-3 106,3-3 0,-3 8 1,7-5-1,1 0-546,0-5 0,-6-5 173,9-3 190,-1-10 1,18-3 0,6-10-1,4 0 17,3 0 1,8 0 0,2 0 0,1 0-169,-1 0 0,1 0 0,-6 0 87,3 0 0,0 0 0,-8 0 1,-3-3 137,-4-4 1,2 1 0,-11-9 633,-2-3 0,-2-5-452,-3-8 0,-10 10 0,-3-7 0,-2 0 0,-1 2-175,-2 1 0,-2 1 0,-4 1 0,4 0 56,4 0 1,-1 8-899,9-1-220,0 11 1,8-3 0,3 14-448,4 1 0,-1 9 0,9-9 959,3-1 0,2 6 0,4 1 0</inkml:trace>
  <inkml:trace contextRef="#ctx0" brushRef="#br0" timeOffset="-29890">-184-1500 9647,'-13'0'385,"10"10"1,13 6 0,3 4-1,8 6-65,7 5 1,-10-6 0,5 6-306,-2-5 1,-1-6 0,3-2-1,1-2-243,-1 2 1,0-8-1,-3 0 1,-2-2-1231,-2 0 1,-9-1 793,9-7 1,-1-10-1,8-3 1</inkml:trace>
  <inkml:trace contextRef="#ctx0" brushRef="#br0" timeOffset="-29889">186-1616 8355,'-24'0'0,"1"3"1002,0 4-734,0 6 1,8 13 0,2 2-1,0 6 1,3 2 0,-3 5 0,3 2-1,-1 4 1,4-1-29,-4 0 1,9-2-1,-9-3 1,4-5 60,-1-3 1,0-2-1712,8-8 340,0-10 0,0-5-1068,0-16 1658,0-5 1,11-10-1,1 0 1</inkml:trace>
  <inkml:trace contextRef="#ctx0" brushRef="#br0" timeOffset="-34829">-3052-1546 8355,'0'-24'2529,"0"1"-2234,0 10 0,0-2 21,0 15 0,0-2 0,0 17-318,0 3 0,0 5 0,-2 5 0,-3 3-97,-3-3 0,-10-2 1,3-3-1,-3 0 22,2 0 1,-4 1 0,4-1 119,-4 0 0,4-8 31,1 1 1,12-9 0,3 6-70,13-3 0,10 8 0,6-2-71,1 4 1,1-4 0,-8-3 0,0-3 4,1-5 1,-1 5 404,0-2 1,-8 0-191,1-8 0,-11-3 1,2-4-1,-4-9 1,-3-4-1,0-6 1,-3-2-1,-2-3 0,-2 0 1,1 0-1,1 0 1,0 0-1,-3 1 149,3-1-445,3 0 0,-6 8 1,0 0-1231,3 0 360,3 10 0,2 5 1,0 16-48,0 7 1,7-2 545,1 2 1,10 1 0,-5 7 0</inkml:trace>
  <inkml:trace contextRef="#ctx0" brushRef="#br0" timeOffset="-33783">-2797-1269 8355,'-13'0'1360,"3"-3"1,10-4-1245,0-9 0,0-12 1,0-3-1,0 3-128,0 2 0,2 3 0,3 0 0,3 0 228,-3 0 0,-2 7 45,-3 1-175,10 10 1,3-3 0,7 16 0,-2 7-1,-5 8-31,-2 8 0,7-3 1,-3 11-1,3 0-92,-3-3 0,6 5 0,-6-8 0,6 0-338,2 1 0,-2-3 0,-3-11 1,-3-4-542,3-9 1,-5 4 0,2-4-879,3-2 1564,-8-12 0,11-6 0,-8-10 1</inkml:trace>
  <inkml:trace contextRef="#ctx0" brushRef="#br0" timeOffset="-33782">-2404-1385 8355,'0'-23'0,"0"0"311,-10 0 0,7 8 1,-7 2 313,-1 3 0,9 4 0,-8 14-362,-1 8 1,9 14-1,-6 9 1,3 5-79,-3 2 0,6 0 1,-9-2-109,1-6 0,5 6 1,-8-8-1,3 2 1,5-2-524,2-2 1,-5-3-1299,1-8 0,2-10 982,12-6 0,6-25 0,10-7 0</inkml:trace>
  <inkml:trace contextRef="#ctx0" brushRef="#br0" timeOffset="-33781">-2381-1361 9900,'10'12'-75,"6"-4"1,4 2 0,3-2 0,0-3-114,1-2 1,-9-1-1,0 4-975,3 1 1,-5 1 916,3-8 1,-1 0 0,8 0 0</inkml:trace>
  <inkml:trace contextRef="#ctx0" brushRef="#br0" timeOffset="-33780">-2219-1523 9338,'-23'0'1444,"10"0"1,3 2-1181,10 6 1,10-3-1,5 8 1,6 0-542,2 0 1,8-8 0,0 5 0,-3-2 0,-2-1-145,-3-1 1,-8-4 917,0-2 1,-9 3 0,1 4-156,-4 9 1,-3 12-1,0 6 1,-3-1-296,-4 0 1,1 6 0,-6-8 0,1 0-153,6 2 1,-5-7-1,2 4-1247,3-4 0,3-10-2046,2-1 2906,0-10 0,10-15 0,3-16 1</inkml:trace>
  <inkml:trace contextRef="#ctx0" brushRef="#br0" timeOffset="-33499">-1803-1523 10124,'-21'2'0,"6"6"0,7 7 580,6 6 0,2 12 1,0 6-555,0 5 0,10 2 1,5 0-1,6 0 86,2 1 1,0-11 0,3-6-309,5-4 1,-6-5 0,6-6-1,-5-7 329,-3-6 1,-2-12 0,-3-8 0,-6-8 42,-1-5 0,-4-7 0,-7 5 0,0-3-56,0-6 1,-10 7 0,-5-1 0,-6 2-64,-2 6 0,-3 2 0,-2 6 0,-3 4-160,3 9 0,2 4 0,3 3 0,0 0-505,0 0 0,2 10 0,6 6 0,5 2-1977,-1-3 2006,9 16 1,-8-16 0,10 19 0</inkml:trace>
  <inkml:trace contextRef="#ctx0" brushRef="#br0" timeOffset="-30942">-832-1986 9854,'-23'13'-127,"10"-3"1,8-7 0,18 2-1,15 3 1,11-3 0,15 0 0,7 0 1313,11 3 1,13 0 0,-3-8 0,3-3-1136,0-5 1,-3 3 0,3-8 0,-8 1-61,-5-1 1,-5 0 0,-6-5 0,-9 5-264,-11 3 1,0-1 0,-10 6-873,-3-2 0,-13-4-113,-7 4 1,-5 1-580,-3-9 1653,-11 10 1,-2-5-1,-10 10 1</inkml:trace>
  <inkml:trace contextRef="#ctx0" brushRef="#br0" timeOffset="-26930">1457-1870 8355,'13'-3'-2457,"-5"-4"2293,-6 4 1301,-2-18 0,3 19 1,5-6-774,7 6 0,8 2 1,5 0-1,3 0-588,-2 0 1,-4 0-1,-2 0 1,0 0-1199,1 0 783,-1 0 1,0 10 0,0 3 0</inkml:trace>
  <inkml:trace contextRef="#ctx0" brushRef="#br0" timeOffset="-26643">1596-1801 7071,'-15'8'2475,"-1"0"-2239,11-1 0,5-7 1,15 3-1,9 2-453,6 3 0,-1-1 0,7-7 0,0 0-494,0 0 1,2 0 93,8 0 0,1 0 0,-1 0 0</inkml:trace>
  <inkml:trace contextRef="#ctx0" brushRef="#br0" timeOffset="-26301">2660-2564 8355,'-24'0'458,"12"0"1,-1 18 0,8 8 0,-3 7-315,3 8 1,5 6-1,5 4 1,5 3-1,0-3 1,3-2-1,0-3 1,3-2-1,-1-5-1039,0-9 1,-7-4-194,8-3 1,-1-2 639,8-6 0,0-25 0,0-16 0</inkml:trace>
  <inkml:trace contextRef="#ctx0" brushRef="#br0" timeOffset="-25970">2775-2333 8355,'-13'0'653,"13"8"0,16 0 0,4-3-480,3-2 0,11-3 0,4 0 0,3 0-504,-2 0 0,5 0 0,-8 0 0,0 0-693,-6 0 0,4 0-223,-3 0 1083,-11 0 1,1 0 0,-8 0 0</inkml:trace>
  <inkml:trace contextRef="#ctx0" brushRef="#br0" timeOffset="-25290">3030-2240 8953,'-24'0'0,"1"2"0,0 4 0,3 4 0,4 3 0,8 5 0,6 2 0,2 3 0,2 3 0,6 2 0,5 3-62,0-3 0,7-2 0,-7-3 0,3 0 0,-3 1-577,-3-1 1,0-11-1,-5-1-354,3-1 993,0-7 0,2-3 0,3-13 0</inkml:trace>
  <inkml:trace contextRef="#ctx0" brushRef="#br0" timeOffset="-25289">3191-2379 10346,'0'26'0,"0"2"37,0 3 0,0 8 1,3-9-1,2-1-107,3-4 1,2-2-1,-5 1 1,5-4-205,3-4 1,-5 1 224,7-9 1,-2-3 0,5-12-86,-2-9 0,-9 3 0,6-2 0,-2-3-162,-6-3 1,5-2 0,-2 0-1,-3 0 201,-3 0 1,-2 8-1,0-1 214,0-2 0,0 5 297,0-2 0,0 12-178,0 3 0,0 11 1,0 14-1,3 4-81,5 1 1,-6 1 0,6-8-1,-3 0-74,3 1 0,-6-1 1,9-3-143,-1-4 1,3-6 62,10-10 1,-8 0 0,1-3-1,2-2 1,0-5-178,-3-3 1,6-10 0,-6-8 0,3 3 30,-3 2 1,3 3 0,-7 0 0,-1 0 117,0 0 1,1 7 347,-4 1 0,-2 10-190,11-3 1,-11 8 0,3 8 0,-3 7 0,0 6 0,3 2 0,-1 0 0,4 0 0,1 0 0,4-2 0,-3-3 0,0-3-913,-1 3-388,-6-8 261,4 1 0,-10-11 0,0 0 0</inkml:trace>
  <inkml:trace contextRef="#ctx0" brushRef="#br0" timeOffset="-17142">5134-2518 10127,'15'0'632,"0"0"0,3 0-448,3 0 0,10 3 1,2 2-1,3 5-148,5 3 1,3-8 0,2 3 0,0-5-515,1-3 1,7 0-1,0 0-517,-3 0 1,-2 0-1,-6 0 464,-4 0 0,5-11 0,-8-1 0</inkml:trace>
  <inkml:trace contextRef="#ctx0" brushRef="#br0" timeOffset="-17438">5897-2980 8492,'-34'-8'544,"-4"1"-482,4-1 0,-2 5 118,6-4 1,1 4 0,-7-7 0,0 2-123,0 0 1,0 1 0,-5 7 38,3 0 1,9 0-1,-1 0 1,4 0 150,3 0 1,2 2 0,6 6-155,7 7 0,6 8 1,2 6-1,0 7 0,0 5 1,2 8-1,3-1 0,6 4 1,1 2-1,4 5 0,-1 0-268,1-5 0,-1-8-34,8-7 1,-7 4 0,-4-7 0,1 0-541,0-5 0,-5-13-487,7-2 0,-7-11 896,7 2 0,-20-14 0,3-6 1</inkml:trace>
  <inkml:trace contextRef="#ctx0" brushRef="#br0" timeOffset="-16910">6151-2772 8355,'-26'0'140,"-2"0"1,-3 0 0,3 3 52,2 4 1,3 6-108,0 10 0,2 3 1,6 5-1,7 5 700,6 0 1,2 7 0,0-7-1,2 3-960,6 0 0,13-11 1,9 3-1,-1-6-441,-4-2 1,6-7 0,3-3 0,-1-3-77,0-5 0,-2-2 94,-8-3 0,11 0 0,2 0 1</inkml:trace>
  <inkml:trace contextRef="#ctx0" brushRef="#br0" timeOffset="-16247">7007-2749 8355,'-24'0'-827,"1"0"0,0 0 1434,0 0 0,0 0 1,0 0-147,0 0 1,0 0 0,-1 3-219,1 5 0,8-3 1,-1 10-1,1 3 1,0 3 123,-1 2 0,11 2 0,-3 4-440,6 2 0,2 2 0,0-5 1,2 3-1,6-3-177,7-2 0,6-3 0,2-2-79,0-6 1,3-5 0,2-10 0,3 0 0,-3 0 0,-2 0-525,-3 0 1,11-10 0,2-3 0</inkml:trace>
  <inkml:trace contextRef="#ctx0" brushRef="#br0" timeOffset="-15421">7099-2494 8355,'0'-13'322,"10"2"0,6 11 0,7 0-745,8 0 0,-3 0 0,8 0-1030,-3 0 1236,8 0 1,-15 0 0,7 0 0</inkml:trace>
  <inkml:trace contextRef="#ctx0" brushRef="#br0" timeOffset="-15422">7261-2911 8588,'0'26'0,"0"2"0,0 6 1134,0 2 1,2 2-1079,6 8 0,-3 1 1,11-1-1,2-2-390,2-6 1,-4 3-1,-4-10 1,1-3-874,0-2 0,-8-3 807,3 0 0,-16-10 0,-5-3 0</inkml:trace>
  <inkml:trace contextRef="#ctx0" brushRef="#br0" timeOffset="-15420">7700-2425 8355,'-23'0'1634,"8"-3"-1425,-1-4 0,11-6 1,-3-10-1,6-3-181,2-5 0,10 3 0,3-11 24,0-2 1,5 5-1,-8 0 1,0 3-1,3 5 453,0 2 0,-5 3-481,7 0 1,-7 10 0,5 8 77,-3 10 1,0 10 0,-2 14 0,5 4-41,0 3 1,7 2 0,-4 9 0,4-4-164,3-4 0,0-6 1,1-10-1,-1 1-280,0-1 1,-8-8 0,1-2-343,2-3 853,-8-2 1,-2-8 0,-16 0-1,-8 0-111,-4 0 0,-6 0 0,-2 0 79,-3 0 0,-7 0 0,4 0 0,-2 0-48,-5 0 0,8 0 1,2 0-1,5 0-750,3 0 287,10 0 1,13 0-1,16 0 0,4 0-522,3 0 1,11 0-1,2 0 1</inkml:trace>
  <inkml:trace contextRef="#ctx0" brushRef="#br0" timeOffset="-14738">8163-2471 8984,'-11'-16'0,"-2"1"0,1-3 823,4-3 0,5 6 1,3 0-590,0-3 0,3-3 0,2-5 1,5-2-264,3-3 1,-5 0-1,5 8 1,0 3-97,-1 4 1,-6 3 0,4 8 332,0-2 1,-5-1-1,8 10-118,-3 6 1,8 8 0,-5 12 0,3 5-1,-1 3 46,3 5 0,3 0 1,2 1-692,0-4 1,0-10-1,0 3 1,0-5-563,0-3 0,0-8 0,1-2 595,-1-3 0,-10-12 0,-3-11 0</inkml:trace>
  <inkml:trace contextRef="#ctx0" brushRef="#br0" timeOffset="-14737">8533-2818 9305,'-24'0'624,"1"0"0,0 2-257,0 6 0,0 0 0,2 12-217,6 6 1,-3 13 0,10-1-1,1 8 1,-1 6-320,0 2 0,0-3 0,8-10 1,0-5-463,0-2 0,0-4 0,0-6 1,3-4-78,5-4 1,-3-6 192,10-10 0,1-10 0,7-3 0</inkml:trace>
  <inkml:trace contextRef="#ctx0" brushRef="#br0" timeOffset="-14736">8556-2957 8355,'13'0'1519,"7"3"-1169,-4 4 0,4 6 1,3 13-1,0 5-213,0 7 1,1 6 0,-4 5 0,-2 2 0,-5 6 0,-3-1-1,-5 1 1,-2-6 0,-3-2 0,-3-3 0,-2-2 0,-5-6-335,-3-7 1,8-5 0,-5-6-1276,-1-4 1,9-3 555,-6-6 0,6-14 0,2 4 1</inkml:trace>
  <inkml:trace contextRef="#ctx0" brushRef="#br0" timeOffset="-14168">9365-2587 9677,'0'-13'545,"10"3"1,6 10-1,7 0 1,8-3-323,7-4 1,6 4-1,-1-5 1,-1 6-725,-4 2 1,1-3 0,7-2 0,-2-3-755,-6 3 1,6-8-1,-8 1 1</inkml:trace>
  <inkml:trace contextRef="#ctx0" brushRef="#br0" timeOffset="-13146">9874-2679 8355,'-23'0'1527,"12"0"-1402,11 0 0,21 7 0,17 4 1,6-1-286,2 0 1,1-2 0,1-6-1,6 4-679,8 1 46,-6 1 0,11-8 0,-8 0 0</inkml:trace>
  <inkml:trace contextRef="#ctx0" brushRef="#br0" timeOffset="-13867">10336-3049 8355,'-23'-8'1120,"0"-2"-928,0-3 1,0 0-1,-1-5 1,1 3 13,0-3 0,-8-3 0,1-2 60,1 0 0,11 7 1,3 4-214,-3 1 0,-3 4 0,-2 9 0,3 6 167,4 7 0,3 14 0,8 4-309,-2 3 0,-1 5 0,8 13 1,2 8-1,4 2 69,1-3 1,11 9-1,-2-3 1,4 5-336,3-6 0,3-9 0,0-16 1,-1-5-427,-4-3 0,-6-2 0,3-10 152,-2-6 0,-11 6 0,5-8 0</inkml:trace>
  <inkml:trace contextRef="#ctx0" brushRef="#br0" timeOffset="-13145">10683-2957 8355,'-33'13'490,"-1"8"0,-7-9-170,2 1 0,11 10 0,0-2 0,7 10 0,9 2-241,1 1 0,4 4 0,7-5 0,0 3-341,0 6 0,10-9 0,5 0 1,6-4-47,2-6 1,8 5-1,0-15-1168,-3 0 958,-2-3 0,7-10 0,3 0 1</inkml:trace>
  <inkml:trace contextRef="#ctx0" brushRef="#br0" timeOffset="-13144">10984-2934 8355,'-39'0'771,"3"3"-71,3 5 0,2-3-471,8 10 1,2 3-1,6 10-131,7 3 0,5 3 1,3-4-1,0 9 1,3 2 93,5-2 1,5 2 0,10-10-937,0-3 0,0-5 0,0-5 1,0-5-1,0-3-1157,0-5 1668,11-2 1,-9-14-1,9-1 1</inkml:trace>
  <inkml:trace contextRef="#ctx0" brushRef="#br0" timeOffset="-12976">11076-2957 8355,'-10'3'237,"10"4"0,13 11 0,10 8 0,5 5 0,3 0 0,0 2 0,-3 6 0,-2 2 60,-6-3 0,-10 6 0,3-5-460,-2 4 0,-4-7 0,-9-2 1,-6-4-600,-7 1 0,2-8 0,-3-7 144,-2 2 0,-2-8 0,-3 0 1</inkml:trace>
  <inkml:trace contextRef="#ctx0" brushRef="#br0" timeOffset="22938">-3005 4234 8355,'0'-23'181,"0"10"0,0 13 0,-3 16 0,-2 4 0,-5 6 1,-3 2-1,-5 5 0,-3 1 0,-2 2 0,0-3 0,0 1 1,0-6-1,0-2 0,0-3-342,-1 0 254,12-10-80,1-3 1,11-13-1,3-2 1,5-2-2,7 1 1,6 4 0,2 2 0,0 0 0,3 0-17,4 0 0,-4 0 1,7 0-1,-2 0-167,0 0 0,-8 8 0,-7-1 452,2-2 1,0-5 9,-3-7 1,-5-6-1,-10-10 1,0 0-59,0-1 0,-2 1 0,-3 0 0,-6-2-20,-2-6 1,8 5 0,-5-5 0,2 5-180,1 3 1,-9 0-1013,8 0 121,1 10 1,7 6-1,0 14 1,2 9-109,6 4 0,5 14 0,10 2 0</inkml:trace>
  <inkml:trace contextRef="#ctx0" brushRef="#br0" timeOffset="24376">-2751 4558 8355,'-13'-10'-86,"5"-6"0,6-4 701,2-4 0,0 1-572,0 0 0,0 8-136,0-1-653,0 11 125,0-5 0,0 13 260,0 4 0,0-2 572,0 11 952,0-11-398,0 5 1,0-7-103,0 4 0,0-1-104,0 9 1,0-7 254,0 7-397,0-10 1,0 3-338,0-16 0,0 3 0,2-8 0,4 0-187,1 1-45,1-4-1839,-8-7 207,0 10 1,3 3 627,4 10 1,-2 0 1116,11 0 1,-11 0 0,5 0 0</inkml:trace>
  <inkml:trace contextRef="#ctx0" brushRef="#br0" timeOffset="24377">-2705 4396 7717,'0'23'-281,"0"0"0,-7-7 0,-1-1 1035,3 3 0,0 0-48,-3-3 0,5-7-393,-4-16 0,4-4 0,3-14 42,0-5 0,0 5 1,0-7-1,0 2-101,0 0 0,3-2 0,2 5 1,2-3-1,-1 3-191,-4 2 1,1 5 0,2 3 0,5 5-87,3 3 0,-5 2 1,7 8 6,3 0 0,0 11 1,0 4-1,-3 8-17,3 8 0,3-3 0,2 11 1,0-1-157,0-2 1,0 8 0,-2-8 0,-3 0-646,-3-5 0,-7 2 1,5-2-2273,-3-3 2775,8-2 0,-15-13 0,7-3 0</inkml:trace>
  <inkml:trace contextRef="#ctx0" brushRef="#br0" timeOffset="24378">-2358 4211 8355,'-8'-10'600,"1"10"1,-9 20 0,6 16-1,0 3-216,-1-1 0,-4 9 0,5 6 0,-1-1-355,1-3 0,-5-3 1,7-2-1,3-6-145,2-7 0,-4 2-945,-1-2 1,3-10-1423,13-14 2023,-6-4 0,19-24 0,-9-4 0</inkml:trace>
  <inkml:trace contextRef="#ctx0" brushRef="#br0" timeOffset="24379">-2219 4303 8355,'-10'3'2233,"10"2"-2056,12 3 1,9 7 0,2-7-1,3 0-557,5 2 1,-6-7 0,6 4-1,-5-4-218,-3-3 1,0 0 0,0 0 189,0 0-54,-10 0 1,8 0-1,-8 0 1</inkml:trace>
  <inkml:trace contextRef="#ctx0" brushRef="#br0" timeOffset="24380">-1965 4165 8355,'-20'-3'421,"4"-5"1,6 8 0,12-2 81,6 7 1,5 10 0,10-4 0,0 2-648,0 5 1,1 2 0,-4 3 237,-5 0 0,3 0 0,-10 1 144,-3-1 0,-2 0 1,-6 0-1,-2 0-49,-3 0 1,-7 0-1,5 0 1,0 1-484,-1-1 0,-4-8 1,7 1-1482,3 1 1052,2-6 1,3-4-1175,0-14 1530,0-6 1,11-10-1,2 0 1</inkml:trace>
  <inkml:trace contextRef="#ctx0" brushRef="#br0" timeOffset="25193">-1433 4188 10026,'-8'18'0,"-2"0"0,0 5 0,-1 0 0,6 5 0,3-2 0,2 2 0,2-2 0,6 0 250,7-6 0,6-4 0,2-1 1,0-7-1,0-6 0,0-2 0,1 0-331,-1 0 0,0-10 0,-3-5 1,-4-6-28,-9-2 1,4 0 0,-4 0 265,-1 0 0,-4-1 0,-4 4 0,-4 2-83,-1 3 1,-11 2 0,5-5 0,-2 2 0,-1 1-51,-2 2 0,-2-8 0,-4 9-894,1-1 0,8 2 0,0 11-101,-3 0 1,-3-10 0,-2-3 0</inkml:trace>
  <inkml:trace contextRef="#ctx0" brushRef="#br0" timeOffset="26095">-184 3009 10091,'-13'0'662,"5"0"1,16 2-289,7 6 0,6 5 1,2 10-1,-3 0-619,-4 0 1,2 0 0,-11 3 0,-1 2-89,-4 3 0,-10 0 1,-4-8-1,-6-2 134,-8-6 0,-2 3 0,5-8 0,-1 0 271,1 1 0,0-4 1,0-7 459,0 0 19,10 0 0,5 0-297,16 0 0,5 0 0,13 0 0,2 0-457,3 0 0,10 8 0,-3 0 0,6-3 0,2-2-440,1-3 0,-4 0 0,-2 0 0,-5 0-196,-2 0 0,7 0 0,-5 0 1</inkml:trace>
  <inkml:trace contextRef="#ctx0" brushRef="#br0" timeOffset="19238">2567 1598 9107,'-23'16'795,"0"-1"0,0 3 0,0 10-1012,-1 3 1,-6 8 0,-4-6-1,1 0 181,-1 1 0,4 4 1,4-7-79,-5-3 1,13-2-1,-5-5 1,5-3-1,3-5 614,-1-3 1,14 5-284,2-7 1,10 0 0,16-8 0,2 0-128,3 0 0,10 0 0,-3 0 1,3 0-82,-2 0 0,5 0 1,-8 0-1,0 0-62,-6 0 0,4 0 201,-3 0 1,-8 0 177,-8 0 1,-17-3 0,-1-2-191,-7-3 1,-6-10-1,-7 0 1,0-7-1,0-9 1,0-2 0,0 0 0,0-5-155,-1 3 1,9-1 0,0-5 0,-1 6 0,3 7-315,6 5 0,2 13-621,-3 6 1,8 4 0,-3 6-1,11 4-95,5 9 0,2 15 0,8 5 1</inkml:trace>
  <inkml:trace contextRef="#ctx0" brushRef="#br0" timeOffset="19804">2845 1991 8355,'-24'0'652,"1"-2"-128,0-6 1,10-5-1,6-10 1,4 0-34,3 0 0,3-8 1,2-2-1,5-1-494,3 1 1,-8-1 0,5 9 0,-2-1 398,0 5 0,2 6-142,-2 0 1,5 7-258,10 16 1,0 4 0,0 12 0,0 1 0,3 4 132,5 1 1,-3 4 0,8-6-600,-3 3 1,-2 0 0,-8-8-1,0-3 1,0-2-835,0-2 0,-7-11 0,-1 3 613,3-6 1,-7 8-1,-1 3 1</inkml:trace>
  <inkml:trace contextRef="#ctx0" brushRef="#br0" timeOffset="19805">3214 1668 9517,'-23'0'1279,"0"0"-1149,0 0 1,8 10 131,-1 5 0,1 16 0,-6 8 0,6 4 283,7 4 0,3 1 1,0 4-1,-3 2-604,3-3 1,3-2-1,2-5 1,0-3-776,0-3 1,0-17-1,0 2-1647,0-3 1647,0-9 0,10-1 0,3-10 0</inkml:trace>
  <inkml:trace contextRef="#ctx0" brushRef="#br0" timeOffset="21152">-3260 2777 9757,'0'34'334,"0"4"1,0 6 0,0 2 0,0 3 0,0 2 0,0 6 0,3-1-241,5 1 0,-3-6 0,8-9 0,-1-7 0,-1-1-349,-1-6 1,5-2 0,-4-6-936,2-4 1,-6-6 0,6-12-1,0-4 861,0-1 0,-8-22 0,5 4 0</inkml:trace>
  <inkml:trace contextRef="#ctx0" brushRef="#br0" timeOffset="22066">-3098 3078 8355,'10'-13'803,"6"5"1,7 6-1,5 2-586,3 0 0,8 0 1,-6 0-1,3 2-919,5 6 0,-8-5 0,-2 7 0,-5-2-1323,-3-1 1758,-10 11 0,8 6 0,-9 11 1</inkml:trace>
  <inkml:trace contextRef="#ctx0" brushRef="#br0" timeOffset="22067">-2843 3263 8355,'-24'0'0,"1"3"0,0 4 0,10-2 1124,6 11 1,4-8-1143,3 7 1,0 0 0,3 8-324,4 1 1,6-4 0,8-2-277,-6-2 1,6-4-1,-6 4 1,6-6 283,2 0 0,0-7 0,0 7 1</inkml:trace>
  <inkml:trace contextRef="#ctx0" brushRef="#br0" timeOffset="22068">-2682 3078 9529,'0'23'252,"0"0"0,0 0 0,0 0-98,0 1 0,0 6 0,0 1 1,0 0-43,0 2 0,8-7 0,0 5 0,-1-8-505,4-7 1,-6 2-16,10-11 1,1 1 185,7-8 0,-8-3 1,-2-7-1,0-10 0,-3-9 18,1 1 0,-1 0 1,-5 0 154,3-3 0,-1-3 1,-4 6-1,2-3 362,3 3 0,-1 10-94,-7 3 0,0 12 1,0 3-1,0 13 50,0 7 0,3 11 0,2 3 0,3-1-56,-3 0 1,-2-2 0,-1-8 0,3 0 23,3 1 0,2-9 0,-2-2-150,7-3 0,6-5 0,2-10-127,0-3 1,-7-10 0,-1 3-149,3-6 1,-5-4 0,2-6 130,3-8 0,-5 9 103,3 6 1,-9 12 0,6 14 154,-3 6 1,-2 12-1,-5 11 1,2 0-335,2 2 1,4-4 0,-6 7 0,3-3-281,-3-5 0,0-2 0,0-3-324,3 0-302,-1 0 1,4 1-1,2-1 1</inkml:trace>
  <inkml:trace contextRef="#ctx0" brushRef="#br0" timeOffset="26594">856 2824 8355,'-23'12'0,"-8"9"0,0-6 0,0 6 0,8 5 794,0 5 1,8 5 0,2 10 0,3 3-1,5 2-657,2 3 1,6 8-1,4-8 1,6-3-481,0-2 0,7-13 0,-2-5 0,8-6-34,5-2 1,0-2 0,-8-6 0,0-7-382,0-5 0,0-6 0,0-2 259,1-3 1,9-10 0,3 5 0</inkml:trace>
  <inkml:trace contextRef="#ctx0" brushRef="#br0" timeOffset="26968">1110 2986 11697,'24'7'-816,"-1"1"1,0 7 0,0-4-1,0 1 1445,0 6 0,0-5 0,-2 3 0,-6 2-731,-7 2 1,-6 3 0,-4 0 30,-6 1 1,3-9 0,-10 0 0,-3 1 102,-3-3 1,-2 0-1,0-8 1,2 5 272,6 3 0,2-8 77,5 3 0,6 4 0,-3 1-308,10 0 0,0 0 1,10-8-286,3 3 1,3 7-1,2-7 1,0-3-85,0-2 0,0 4 0,0 1 1,1-3-1052,-1-2 0,0-3 839,0 0 0,0-10 0,0-3 0</inkml:trace>
  <inkml:trace contextRef="#ctx0" brushRef="#br0" timeOffset="27450">1688 3263 8355,'-12'0'2530,"1"-10"-2611,11 7 1,11-7-1,7 10 1,7 0-98,6 0 0,0 0 1,-8 0-1,3 0-852,5 0 1,-6 0-1,9 0 1</inkml:trace>
  <inkml:trace contextRef="#ctx0" brushRef="#br0" timeOffset="27184">1827 2847 8355,'-15'10'227,"-1"5"1,11 6 0,-3 2-1,6 3 1,2 5 0,0 7 1821,0 6-1978,10 2 1,-5 8-1,8 0 1,0-5-560,0-8 1,-5 0 0,4-10 0,1-3-399,0-2 1,-8-3 281,3 0 1,-5-8 254,-3 1 0,0-11 0,0 5 1</inkml:trace>
  <inkml:trace contextRef="#ctx0" brushRef="#br0" timeOffset="27870">2197 3448 9652,'-20'-15'0,"4"-1"437,8-2 0,6 5 0,2-2-240,0-3 0,10-10 0,3-6 0,2 1-161,1-1 1,-8-4 0,4 4 128,-1-1 0,4 6 1,-7-2-1,-1 8 499,4 8-484,-9 5 1,11 12-1,-8 8 1,3 11-104,-3 7 0,5 11 1,1-6-1,2 1-262,5-1 0,0 6 1,0-9-1,-3-1-54,3-4 0,2-4 0,1-3 1,-3-5 105,-3-3 0,-7 5 0,5-4 132,-3 2 1,-2-6-1,-11 9 1,-4-1-1,-9-2 1,-4-5-1,-3-6 1,-1-2 0,1 0-1,0 0 1,0 0-1,0-2 1,0-6-208,0-8-77,10 6 1,-5-3-2717,10 6 2349,0 4 1,8 3-1,0 13 1</inkml:trace>
  <inkml:trace contextRef="#ctx0" brushRef="#br0" timeOffset="28211">2752 3425 8355,'0'-23'912,"0"0"1,0-1-1,0 1 1,0 0-509,0 0 0,0-3 0,0-2 0,3-3-193,4 3 0,-2-5 1,8 2-323,-2 3 0,4 10 0,-5 2 84,3-2 0,-5 8 1,7 5 13,3 10 1,0 8-1,0 12 1,-2 4-198,2 2 1,2 2-1,1-5 1,-3 3-206,-3-3 1,1-2 0,7-3 0,0 0-360,0 0 0,-8-10 0,1-5 0,-1-3 157,-2 3 0,8-6 0,-9 9 1</inkml:trace>
  <inkml:trace contextRef="#ctx0" brushRef="#br0" timeOffset="28395">3191 2847 8355,'-23'2'425,"0"9"123,0 12 1,8 0-1,2 10 1,0 1 0,3 4 805,-1 6-1426,-7 2 1,8 0-1,-8-2 1,5-3 0,0-5-1,3-2 1,0-6 0,5-3-1128,2-1 0,3-9-1551,0 0 2394,0-9 0,0 14 0,0-7 0</inkml:trace>
  <inkml:trace contextRef="#ctx0" brushRef="#br0" timeOffset="28636">3238 2939 8355,'15'16'-6,"0"-1"0,3 3 620,3 3 0,2 4 0,3 6 0,2 8 0,3 2-235,-3-3 0,-5 14 0,-5-6 1,-5 0-259,-3-5 0,6 0 0,-9-7 1,-1-1-481,-4 1 1,-2 4 0,-2-10-1,-4-4-1593,-1-6 878,-11-13 0,5 5 0,-10-10 1</inkml:trace>
  <inkml:trace contextRef="#ctx0" brushRef="#br0" timeOffset="29944">4001 3332 8355,'-16'-13'1030,"6"6"0,7 4-519,14 3 0,17 0 1,8 0-1,2 0-719,1 0 0,-3 0 0,5 0-545,-2 0 0,-11 0 1,3 0-1,-6 0-997,-2 0 1414,1 0 1,-1 10 0,0 3 0</inkml:trace>
  <inkml:trace contextRef="#ctx0" brushRef="#br0" timeOffset="30307">4486 2939 10197,'10'-13'244,"-7"3"1,18 10 0,-3 0 0,7 2-1,6 6 1,-3 8 0,-2 7 0,-5 5-511,-6 3 1,-5 0 0,-10-6 0,0 4-47,0 1 0,-10 1 0,-3-8 0,-2 0 9,-1 1 0,1-4-136,-8-4 463,10-6 0,10-13 0,14-2 0,2-3 215,5 3 0,10 5 0,3 5-11,-3 3 0,-2 10 0,-6-2 0,-4 4 0,-6 1-28,0-6 1,-7 6 0,4-6 0,-4 6 51,-3 2 1,-8 0 0,-2-3 0,-3-2-564,-5-2 1,8-9-1,0 6-2877,-1-2 2509,9-4 1,-9-7-1,11 0 1</inkml:trace>
  <inkml:trace contextRef="#ctx0" brushRef="#br0" timeOffset="30772">4995 3147 8355,'-13'0'734,"5"0"0,16 0 0,7 0 0,6 0-569,2 0 1,0 0 0,0 0 0,1 0-725,-1 0 1,0 0-1,-3 3-334,-4 4 0,-3-4 203,-6 5 1,-4-6-1,7-2 1</inkml:trace>
  <inkml:trace contextRef="#ctx0" brushRef="#br0" timeOffset="30773">5319 2916 8355,'-13'10'205,"-8"3"1,16 18-1,-8 2 1,3 3-1,5 5 1,2 3-1,6 2 1,2-2-371,3-6 0,10 4 0,-3-12 0,3-1-737,-3-4 1,6 9 0,-8 2 0</inkml:trace>
  <inkml:trace contextRef="#ctx0" brushRef="#br0" timeOffset="45878">-3215 5767 8355,'-23'10'40,"10"3"392,3 10 1,10 2-1,0 9 1,0 9-1,0 8-144,0 1 1,2 4-1,4-2-381,1-3 0,9 0 0,-9-2 0,-2 0-134,-2-6 0,5-9 0,-1 2 0,1-6 0,0-7-822,-1-5 1,4-13 421,-4 3 0,-4-8 0,7-8 576,0-7 0,-7-5 0,7-4 1</inkml:trace>
  <inkml:trace contextRef="#ctx0" brushRef="#br0" timeOffset="46808">-3123 6205 8355,'0'-23'507,"0"0"0,3 2 0,5 6-307,7 7 1,5 6 0,3 2 0,3 0 0,2 2-362,3 6 1,2-6 0,-4 6-1,1-5-345,-2-3 1,6 7 0,-3 1-286,-3-3 1,-3-2 438,-2-3 0,-10 10 0,-3 3 1</inkml:trace>
  <inkml:trace contextRef="#ctx0" brushRef="#br0" timeOffset="46809">-2869 6274 8355,'-21'3'86,"6"4"1,-5 3 80,4 6 0,6 12 0,2-5 0,6 5 352,2 6 0,0-9 0,0 6 0,2-5-824,6-3 1,2 0 0,8 0 0,-2-3-1059,1-4 0,4-6-63,2-10 1383,-10 0 1,7-21 0,-7-4 0</inkml:trace>
  <inkml:trace contextRef="#ctx0" brushRef="#br0" timeOffset="46810">-2731 6182 8355,'0'-13'848,"0"21"1,0 15-766,0 2 1,0 3-1,3 1 1,2 4-105,3 3 1,7-5 0,-7 4 0,-1-1-233,4-6 0,-9-10 0,9-3-84,-1 3 74,-8-8 0,19 1 161,-6-11 1,-2-11-1,0-4 1,0-5 0,-3-6-20,0-5 0,0 6 0,-4-6 111,1 5 0,1-5 1,-8 1-1,0 2 966,0 2-540,0 3 0,8 13-183,-1 10 1,1 10 0,-5 13 0,2 3-50,2 4 0,1-4 0,-5 5 0,2-6-79,2-2 0,9 0-104,-9 0 0,11-10 0,-2-5 132,4-5 0,3-16-120,0-10 0,-2 7 0,-3-7 0,-5 3 0,-1 2 89,1 2 1,-5-2-75,7 11 1,-2 2 0,3 12-1,-6 9 20,0 4 1,-7 6-1,7 2 1,-2 3-345,-1-3 0,3-5 1,-4-5-1,1-3-3124,-2 3 2931,8-7 1,0 9 0,10-7 0</inkml:trace>
  <inkml:trace contextRef="#ctx0" brushRef="#br0" timeOffset="48241">-3146 7704 8501,'-13'23'423,"3"-10"788,10-3-846,-10-10 1,7-10 0,-4-6-225,4-4 0,6-3 0,2-3 0,2-2 0,-1-5 53,-4-3 1,-2 5 0,0-5 0,3 0-14,4 0 1,-4 8-1,5-3-50,-6 6 1,1 4-160,4 6 0,-1 7 1,9 16-1,3 10 0,2 8 1,3 7-1,1 0 0,-1 3-38,0 0 1,0 0-48,0 2 0,0-2 0,0-10 0,0-1 0,-3-4 18,-4-1 0,4 1 376,-4 2-59,-6-10 0,-2 5-181,-16-11 1,3 1 0,-11-8 0,-1 0-25,-4 0 0,-2 0 1,0-3-1,0-2 24,0-2 0,0-9 1,0 6-107,0-3 0,0 0 1,2-5-630,6 3-1867,4 10 2004,11-5 0,3 10 1,5 0-106,7 0 0,6 0 0,2 0 1</inkml:trace>
  <inkml:trace contextRef="#ctx0" brushRef="#br0" timeOffset="49353">-2685 7727 6009,'-12'-10'988,"4"-6"0,5-12 0,3-3 0,0 1 0,0-4-551,0-4 0,0 2 0,0 0 0,3 0-314,5 0 1,-6 8 0,8-3 0,-2 6-54,0 2 1,2 10-1,-5 3-77,3-1 0,7 11 0,-4-2 0,1 10-67,6 4 0,-5 6 0,2 10 0,3 3-236,3-3 1,2 1 0,0-1-9,0 3 1,0-1 0,-2-7 0,-3 0 0,-3-2-1,3-3 1,2-5 0,1-1 0,-3-1 0,-3-1-1,1-7 1,-4-9-2293,-4-9 2610,-5-5 0,-3-4 0,-3 1 0,-2 0 0,-3 0 0,-2 0 0,5 0 0,-3 0 148,3 0 1,0 0 0,0 0 418,-3 0 0,0 7 833,8 1-1119,0 10 0,0-3 1,-2 16-1,-3 10 0,-3 8 83,3 4 0,-5 11 0,2-2-95,3 4 1,-5 1 0,2-3 0,0-3 0,1 1-348,-1-3 1,0-1-1,8-6-588,0 1 1,0-7 0,3-10-37,4-2 1,-1-4-1,6-9 78,-1-6 1,7-15 0,-6-13 0</inkml:trace>
  <inkml:trace contextRef="#ctx0" brushRef="#br0" timeOffset="49354">-2223 7450 10335,'23'13'72,"0"-5"-163,0-6 0,0 1 0,0 2 0,0 3 0,0-3-389,0-3 0,0-2 1,0 0-1,0 0-322,0 0 1,-7 0 627,-1 0 0,1-10 0,7-3 0</inkml:trace>
  <inkml:trace contextRef="#ctx0" brushRef="#br0" timeOffset="49355">-1970 7335 8355,'-23'0'671,"11"0"0,4 2 1,16 4-1,7 4-727,5 3 0,11-1 0,0 6-4,-3-2 1,-2-11 0,-6 5-1,-2-2 82,-2-1 1,-11 11 592,2-2 1,-4-3 0,-6 2 0,-2 3-437,-2 2 1,-9 3 0,6-2-1,0-3-698,-1-3 0,4 1-1144,7 7 391,0-10 0,2-3 551,6-10 1,-5-10 0,7-3 0</inkml:trace>
  <inkml:trace contextRef="#ctx0" brushRef="#br0" timeOffset="50074">-1301 7312 8355,'-7'15'242,"-1"1"1,-7 1 0,7 12 176,3 1 1,2 11 0,6-2-1,4 2-441,9-3 0,4 3 0,3-10 0,0-5 0,0-6 0,1-7 0,-1-3 0,0-5-46,0-2 1,0-6 0,-3-4-1,-4-9 1,-6-4 0,-2-3 0,-1 0 445,-2 0 0,-2 0 1,-6-1-129,-4 1 0,-6 0 1,-10 0-1,0 3-102,0 4 0,-8-2 1,0 8-1,3 0-380,2 0 1,3 2 0,3 5 0,2-2-526,3-2 1,-1-1-412,-7 8 0,0 0 0,0 0 1</inkml:trace>
  <inkml:trace contextRef="#ctx0" brushRef="#br0" timeOffset="50936">83 5858 10976,'-23'-13'0,"0"8"0,0 10 0,0 13 0,2 8 0,1 7 0,-1 3 0,-4 5-24,-1 3 0,0 2 1,3-3-1,0-4 1,3-8-1,2-6 1,5-2-1,0-2 127,0-6 0,8-2 0,0-8 0,10 3 0,13-3 0,8-2 1,5-1 561,-3 6 0,5-6-784,-2 6 0,7-5 1,-7-3-1,0 0-109,2 0 0,-7 0 0,4 0-629,-4 0 0,-11 0 1,1 0-562,2 0 928,-8-11 1,0-1-1,-10-12 1</inkml:trace>
  <inkml:trace contextRef="#ctx0" brushRef="#br0" timeOffset="51228">14 5927 8355,'-23'0'1459,"7"0"-1019,1 0 1,10 3 0,-3 7-288,6 13 0,4 11 1,3 12-1,6 0 1,1 0-1,4 3 1,-1 2 497,1 3-641,-11 0 0,13-11 1,-8-2-1,0-5-1423,0-3 0,8-2-768,-2-8 1640,4-10 1,3-3 0,0-10 0</inkml:trace>
  <inkml:trace contextRef="#ctx0" brushRef="#br0" timeOffset="51612">221 6343 8355,'11'-13'814,"4"5"1,6 6-1,2 2 1,0 0-806,0 0 0,7 0 0,4 0 0,-1 0-476,0 0 1,1 0 0,-6 0 0,3 0-1592,-3 0 1560,-13 0 0,16 0 0,-5 0 0</inkml:trace>
  <inkml:trace contextRef="#ctx0" brushRef="#br0" timeOffset="51611">406 5951 8329,'0'23'-52,"0"0"37,0 0 1,0 7-1,0 4 1,0 2 0,2 7-1,4 6 1,4 5-1,0-6 658,0-7 1,6 0 0,-6-7 0,0-1-2020,0 0 0,-2-2 813,-8-8 1,0 0-1,0 0 1</inkml:trace>
  <inkml:trace contextRef="#ctx0" brushRef="#br0" timeOffset="57432">1144 5859 12064,'26'2'263,"4"6"0,-2-3 1,8 10-1,-2 3-250,-6 3 0,-3 2 1,-1 0-1,-4 0 1,-5 0-326,-7 0 1,-5 3 0,-6 2-1,-2 5-10,-3 3 1,-17-5-1,2 5 1,-6-3 46,-4-5 1,7-2 0,-4-6 0,4-4 218,3-8 0,0 2 1,0-3-1,0-1 735,0-4 0,7-2 1092,1 0-1543,10 0 0,-3 0 0,16 0 0,7 0-186,6 0 1,4 0 0,4 0 0,4 0 0,3 0-406,5 0 0,-5-2 0,0-4 0,-1-1-433,1 2 1,-5 2 0,5 3 0,-3 0-10,-5 0 0,-2-10 0,-3-3 0</inkml:trace>
  <inkml:trace contextRef="#ctx0" brushRef="#br0" timeOffset="57748">1859 6112 8355,'-13'-23'1669,"3"0"0,12 10-2024,6 6 1,-5 14-325,4 9 1,-4 4 667,-3 3 56,0-10 0,0-5 636,0-16-780,0-5-667,0 1 1,0 4 0,0 16 200,0 7 1,0 5-1,0 4 1</inkml:trace>
  <inkml:trace contextRef="#ctx0" brushRef="#br0" timeOffset="58218">2251 6319 8355,'-15'0'1147,"-1"0"0,11-10 0,-3-5-1132,6-6 0,2-9 1,2-4-1,4-2 0,4-5 37,3-2 1,-6-3-1,6 0 1,0-1-2,0 1 1,-6 3 0,6 4-1,0 11 231,0 10 1,-5 0-168,7 11 0,0 12 0,8 15 0,-2 11-22,-6 5 1,6 2 0,-6 8 0,6 0-116,2 1 0,-8-4 0,0-2 0,3-5-209,3-3 0,-6-2 1,-2-8-1,0 0-146,0 0 1,-8 0 340,2 0 0,-7-7 0,-7-3 0,-9-3-63,-4-5 1,-6 5 0,-2-2 0,-5-3 16,-3-2 1,5-3 0,-5 0 0,0 0 12,1 0 0,6-8 0,1-2 0,8-3-156,4-5 1,11 5 0,-3-2 36,6-3 1,4 8 0,6-1 0,8 4-721,4-1 1,3 0-1,0 8 1</inkml:trace>
  <inkml:trace contextRef="#ctx0" brushRef="#br0" timeOffset="58537">2781 6342 9121,'-12'-10'726,"-6"5"1,10-10-1,3-3-472,2-3 0,3-9 0,3-4 1,5 1-1,4-3 0,4 0 1,-1-5-1,0-2-145,-2-4 1,5 4-1,-8 4 1,3 9-11,5 4 0,-5 13 0,2 6 0,3 4-80,3 3 0,2 3 0,0 7 0,0 10-68,0 9 1,0 12 0,0-3 0,0 6-217,0 2 0,-2-3 0,-3-2 0,-3-5-348,3-3 1,-5 3 0,0-10-1,0-6-2214,-1 1 2332,-7-11 0,6 0 0,-11-10 0</inkml:trace>
  <inkml:trace contextRef="#ctx0" brushRef="#br0" timeOffset="58842">3243 5835 8355,'-13'23'865,"-8"-10"1,16 7-1,-10-2-332,-3 11 0,0-1 0,0 10 0,5 3-255,3 3 0,-5 2 0,4 3 0,1-1-373,0-2 0,-6 6 0,9-16 0,2-1-503,2-4 1,3-5-606,0-3 1,3-10-1457,4-6 2203,-4-14 1,17-16-1,-7-13 1</inkml:trace>
  <inkml:trace contextRef="#ctx0" brushRef="#br0" timeOffset="59922">3658 6112 10941,'33'0'846,"-5"0"0,8 0 0,0 0-846,0 0 1,2 0 0,6 0 0,-3-3 120,-3-4 0,-7 1 0,5-6-2128,-3 1 0,-2 4 982,-8 7 1,0-11 0,0-1 0</inkml:trace>
  <inkml:trace contextRef="#ctx0" brushRef="#br0" timeOffset="60213">4419 5789 10728,'-16'8'0,"4"2"0,1 3 0,4 5 0,-1 3 0,-2 2 328,-3 0 1,5 0-1,-5 0 1,1 0-612,-1 0 1,5-8-1,-5 1 542,3 2 1,0 0 28,2-3 0,8-5 0,0-10 1,13 0-44,7 0 1,4 0 0,1 0 0,3 3-443,3 4 1,8-4-1,-9 5 1,-2-6-1,1-2 1,-1 0-1,3 0-2323,-3 0 0,-3 0 2095,-2 0 0,1 0 0,-1 0 1</inkml:trace>
  <inkml:trace contextRef="#ctx0" brushRef="#br0" timeOffset="60496">4442 5812 8355,'-23'0'661,"7"0"-347,1 0 1,2 11-1,-2 4 1,7 8 0,6 8-1,4 5 1,3 5-1,6 2-256,1 6 1,-4 0 0,5-8-1,0-3-70,0 3 1,-6-8 0,6-2 0,-3-5-1547,-5-3 0,-2 0 840,-3 0 0,0 0 0,0 0 1</inkml:trace>
  <inkml:trace contextRef="#ctx0" brushRef="#br0" timeOffset="64264">2251 7588 9074,'-8'-2'1225,"1"9"1,-9 11-1188,9 5 1,-14 11-1,1 1 1,-9 4 0,1-3-1,3-3 1,-1-2-351,-5 2 0,6-10 0,-4 3 1,9-11 669,4-4 1,11-1 0,-5-5-205,0 3 1,10-1-75,0-7 1,13 8-1,15 2-110,3 3 1,-1-8 0,-4 5 0,2-2 0,3 0-102,-3-3 1,-2 0 0,-3 0 376,0 3 1,0-3 40,0-13 1,-10 3-1,-6-10 16,-4-3 0,-6-3 0,-2-2 1,-5 0-167,-3 0 0,-2-8 1,-6 1-1,3-1-81,3-2 1,0 4 0,-6-7 0,3 3-81,3 5 1,7 2-557,-7 3-290,10 10 0,-3 13 0,16 16 0,7 4-415,6 3 0,2 11 0,0 2 0</inkml:trace>
  <inkml:trace contextRef="#ctx0" brushRef="#br0" timeOffset="64567">2712 7934 8611,'-13'-10'390,"3"-3"0,10-10 0,0 0-85,0 0 0,0-10 0,3-6 1,2-2 137,3 3 0,7-6 0,-5 8 0,0 0 0,1 6 0,-4 4 0,1 3 0,2 2-327,3 6 0,-5 5 1,7 10-1,1 2-109,-4 6 1,17 13 0,-6 12 0,2 5-134,1 11 0,-1-3 0,4 8 0,1-5 81,-1-3 0,-4-8 0,1 1 1,-1-1-702,-1-2 1,4-5-1,-13-13-503,6-3 1,-6-10 0,0 0-162,3-10 1101,-7-18 1,9-13 0,-7-10 0</inkml:trace>
  <inkml:trace contextRef="#ctx0" brushRef="#br0" timeOffset="64862">3266 7703 8355,'-11'-35'-1605,"6"1"1991,-10 11 1,2 0 0,-5 3 624,3 4 0,-1 6 1,-7 13-477,0 4 1,3 9 0,2 12-1,5 5-319,3 3 0,-6 0 0,9 5 0,2-5 1,2 0 37,3 0 1,-8-8-199,1 3 1,-1-6-1,8-2 76,0 0-4479,0-10 3123,0-3 0,10-10 0,3 0 0</inkml:trace>
  <inkml:trace contextRef="#ctx0" brushRef="#br0" timeOffset="34147">2336 4350 10081,'-23'8'0,"0"2"68,-1 3 0,7 2 1,-4 11-1,-5 2 0,1 5 1,-1 1-1,3-1 1,0-5-1,0-2 0,2-3-38,6 0 64,4-10 1,4 7-138,-1-4 0,3-6 0,12-2 156,9-6 0,4-2 1,4 0-79,-1 0 1,2 0 0,4 3 0,1 2-18,-1 3 0,4 7 1,-2-7 36,-3-3 0,-5 0 0,-5 0 0,-2 3 568,2-3 272,-8-2 1,-2-6-749,-16-5 1,-2-5 0,-8-10-1,2 0-64,-2 0 1,5 0 0,-2-2-1,0-4-73,2-1 1,-5-9 0,10 8 0,3 3-204,2 2 98,-7 3-482,8 10 1,-9 6-831,11 14 0,0-1 0,0 9-15,0 3 878,11 2 0,-9-7 0,8-2 1</inkml:trace>
  <inkml:trace contextRef="#ctx0" brushRef="#br0" timeOffset="34743">2498 4765 8355,'13'-2'708,"-6"-6"0,-4-5 1,-3-10-1,0 0-213,0 0 0,8-8 0,-1 1 0,-2-1-248,-2-3 1,-3 9-1,3-6-192,4 5 1,-2 6 0,8 2-55,-3 3 1,8 9-1,-2 1-7,4 10 0,6 8 0,2 10 1,3 3 2,-3 5 0,1 5 0,-1 10 1,3-3-79,-3-4 0,-2 2 0,-6-8 0,-2 1-395,-2-1 1,-3-2 0,5-11-5,-3-4 0,-7 2-871,7-11 0,-7-9 0,5-14 963,-3-4 1,8-14-1,-5-1 1</inkml:trace>
  <inkml:trace contextRef="#ctx0" brushRef="#br0" timeOffset="34744">3053 4512 8094,'-23'-36'-915,"-1"5"718,1 5 705,0 13 1,0 3-1,0 10 1,0 3 70,0 4 0,7 6 1,1 13-1,-3 2-143,-3 3 1,1 10 0,2-3-236,2 6 0,9 2 1,-6-2-1,3-3 0,4-5 127,4-3 0,2 6-1817,0-9 0,0 1-1845,0-8 2769,0-10 0,0-3 0,0-10 1</inkml:trace>
  <inkml:trace contextRef="#ctx0" brushRef="#br0" timeOffset="65719">7117 6596 8355,'-23'0'558,"10"11"0,6-9 0,14 6 0,9-5-561,4-3 0,6 0 1,2 0-1,3 0-325,-3 0 1,5 0 0,-2 0-1,-3 0-2151,-2 0 2215,-13 0 1,7 0 0,-7 0 0</inkml:trace>
  <inkml:trace contextRef="#ctx0" brushRef="#br0" timeOffset="65985">7140 6827 8355,'-13'13'1201,"6"-3"0,14-10-1194,9 0 0,7 0 1,8 0-1,5 0-1298,-1 0 0,6 0 673,-10 0 1,10 0-1,-5 0 1</inkml:trace>
  <inkml:trace contextRef="#ctx0" brushRef="#br0" timeOffset="66322">8386 5697 10640,'-13'10'1146,"3"3"-1075,10 10 1,0 3-1,0 5 1,0 7 0,2 6-130,6 2 0,-3 0 0,8 0 1,0 0 35,-1 0 1,-4-2 0,5-6 0,0-7-1140,0-5 1,-6-6-1954,9-5 2949,-1-4 0,-2-11 0,-3 0 1</inkml:trace>
  <inkml:trace contextRef="#ctx0" brushRef="#br0" timeOffset="67239">8524 5882 8355,'13'2'610,"-5"6"1,-3-6 0,2 6 0,9-5-600,4-3 0,3 0 0,3 0 0,5 0-378,7 0 0,-5 0 0,1 0 0,-3-3-743,-1-5 0,1 6 755,-8-6 0,0 6 0,0 2 0</inkml:trace>
  <inkml:trace contextRef="#ctx0" brushRef="#br0" timeOffset="67240">8732 5997 8355,'-11'15'0,"-4"-2"0,-3 0 1315,3 0-894,-6 2 1,19 0-1,-6 1-487,5 2 1,6 2-1,2 3 1,5 0-1,3 0 1,5 0 0,3 1-618,2-1 1,0-11-163,0-4 1,0-5 0,0-3 0</inkml:trace>
  <inkml:trace contextRef="#ctx0" brushRef="#br0" timeOffset="67241">8939 5858 8355,'-7'16'808,"-1"-1"1,3 3-414,2 3 1,3 9-1,0 4-381,0 2 0,0-6 0,0 6 0,3-2 1,2-6-133,3-3 1,2-4 0,-5-3-416,3-3 0,2-10 398,-2 3 1,-6-8 0,8-8 0,-2-7-30,0-6 0,7-2 0,-5 0 70,3 0 1,-8 0 0,3 0 0,-3 0 135,3 0 1,-6 8 863,6-1-490,-5 11 0,-3-3 0,0 16-158,0 7 1,0 6-1,0 2 1,2 0-107,6 0 1,-6-7 0,9-4-1,-4 1-416,1 0 0,10-8 1,-3 3 210,6-6 0,-6-4 0,1-6 0,-1-7 104,-2-6 1,7-2-1,-4 0 1,4 0 4,3 0 0,-10 8 0,-3 2-29,1 3 1,-6 2 0,7 10 0,-1 6-37,-6 7 0,5 6 0,-2 2-274,-3 0 1,-3 0 0,1 0-1,2 0-179,3 0 1,0 0-529,-8 0 0,0 1 0,0-1 0</inkml:trace>
  <inkml:trace contextRef="#ctx0" brushRef="#br0" timeOffset="71650">11499 5489 10524,'0'-23'3176,"10"11"-3043,6 4 0,7 5 0,5 6 0,3 5 1,-3 7-228,-2 5 1,-3 11-1,-3 0 1,-4 0-243,-9 2 1,-4-7-1,-3 7 1,-3-2-45,-4-1 0,-9 9 0,-12-8 0,-3-3-53,3-3 1,0-4 0,0-3 0,-3-5 314,3-3 1,10-2 0,2-8 2012,-1 0-1383,6 0 1,4-8 0,14 0-229,9 3 1,4-5 0,6 2 0,2 3-105,3 3 1,7 2-1,-5 0-573,3 0 0,3 0 0,4 0 0,-2 0 0,-5 0-707,-2 0 1,-4-3-1,-7-2 1,0-3 582,0 3 1,1 2 0,-1 3 0</inkml:trace>
  <inkml:trace contextRef="#ctx0" brushRef="#br0" timeOffset="72087">12145 5905 9580,'-8'10'0,"1"-10"358,1-13 1,4-7 0,2-6 0,0-2 0,0-6-313,0-1 1,8-4 0,2-7-1,0 0-6,0 0 1,-2 2-1,-5 3 1,2 5 412,2 3 1,1-5 529,-8 7-907,10 10 1,-5 11 0,11 15 0,-1 8-66,-2 10 1,10 8 0,-2 0 0,7 4 0,0 4-178,-2-1 1,-1-10 0,3 6 0,3-6-219,-3-5 1,-2 5-1,-3-12 260,0 4 1,-10-5 172,-5 1 1,-16-3 0,-10 5 0,-8-3-13,-4 3 1,-11-5 0,2 2-1,-4 0 59,-4-2 1,1 5 0,3-8-1,4 1-9,9-1 0,4-2 0,3-8-279,0 0-509,10 0 0,5 0 0,16-3-1923,7-5 2058,6 6 1,12-19-1,3 9 1</inkml:trace>
  <inkml:trace contextRef="#ctx0" brushRef="#br0" timeOffset="72390">12652 5882 8934,'-12'-11'0,"4"-4"0,5-8 0,3-5 0,0-6 0,0-2 2432,0-5-2262,0-2 1,8-3 0,0 0 0,-3-3-19,-3-5 1,-2 5 0,0-2 0,3 10 272,5 10 1,-6 6-290,6 2 0,2 13 0,0 12 1,3 19-103,5 14 0,3 9 0,2 5 0,2 2-222,6 3 1,-5 7 0,7-9-342,0-9 1,-7 1-1,7-14 1,-2-1-1,0-6-205,-3-8 0,-2 3 1,-3-10-1679,0-3 2252,0-3 0,-10-2 0,-3 0 0</inkml:trace>
  <inkml:trace contextRef="#ctx0" brushRef="#br0" timeOffset="72667">13160 5443 8355,'-16'-36'0,"4"6"928,1 4 0,-7 13-270,3 6 0,5 9 1,2 11-620,5 10 0,-4 15 1,-3 1-1,-1 4 1,1 1-222,5-6 0,-5 6 1,2-8-1,0 2-170,-2 1 0,5-11 1,-8 3-1,0-6-688,0-2 0,8 0 431,-2 1 0,-6-1 0,0 0 1</inkml:trace>
  <inkml:trace contextRef="#ctx0" brushRef="#br1" timeOffset="90638">13114 5097 8355,'-23'3'-163,"-1"7"0,-1 13 0,-3 13 0,-6 10 0,1 8 0,-3 10 0,0 10 210,-5 11 1,-5 0 0,21-42 0,-1 1-1,-1-1 1,0 1 0,-24 38 0,5-5 132,7-8 1,-2 3 0,11-19 0,1-4-159,4-8 1,4-8 137,6-9-772,5-12 1,12-1-540,6-11 1047,5 10 0,-1 3 0,-1 10 0</inkml:trace>
  <inkml:trace contextRef="#ctx0" brushRef="#br0" timeOffset="68397">8109 7542 9895,'-13'13'3895,"3"-3"-3706,10-10-267,0 0 1,-8 3 151,1 4 0,-1-2-231,8 11 1,-8-8 128,0 7 0,1-7 315,7 7 1,0-7-52,0 7 0,-3-2-77,-4 2 1,4-2-117,-5-5-61,6-6 0,2-2 0,0-15 1,0-8-18,0-8 1,7 3 0,4-11 0,-1-2 38,0-2 1,0 4 0,-4 4 50,1 1 1,3 4 0,-4 6-74,1 1 0,4 11 0,-6 6 0,5 9 1,0 10-1,3 5 0,-3 7 0,3 4 1,-3 1-116,1 1 91,6 10 0,-4-15 1,10 4-1,-2-4-41,-6-3 0,6-7 0,-6-4 1,6 1-124,2 0 0,-8-8-23,0 3 367,1 5 0,-6-11-109,-10 6 1,-10-6 0,-16-2 0,-2 0 0,-5 0-25,-3 0 0,5 0 0,-7 0 0,-1 0-14,3 0 0,0 0 0,8 0-147,-3 0-1172,1 0 525,17 0 0,13 0 0,15 0 1,6 0-84,2 0 1,0-10-1,0-3 1</inkml:trace>
  <inkml:trace contextRef="#ctx0" brushRef="#br0" timeOffset="69632">8524 7611 8355,'-13'-10'807,"0"-3"1,8-10 0,-2 0-526,2 0 0,2-8 0,3-2 1,3 0-165,4-1 0,-4-4 1,4 7-1,-4 3 29,-3 2 1,3 6-52,4 4 0,-2 6 0,11 13 24,2 4 0,0 9 0,0 12 17,-3 3 1,-2 10-1,5-3 1,-3 6-336,3 2 0,-5-8 1,2-2-1,3 0 0,0-3-746,-3 1 1,6-4 0,-6-9 62,6-6 0,-6-4 0,1-11 461,2 0 1,2-11 0,3-2 0</inkml:trace>
  <inkml:trace contextRef="#ctx0" brushRef="#br0" timeOffset="69633">8962 7358 8355,'-2'-34'-999,"-3"9"1,-6 9 718,-1 6 1,4-5 1295,-8 7 1,1 13 0,-5 16 0,4 9-559,9 6 0,-4-5 1,1 7-1,0 3-407,0 3 0,-6 2 0,8-2 0,1-6-367,-3-7 0,7-6 0,-5-2-462,6 1 0,4-4-139,6-5 1,5-15 0,10-12 0</inkml:trace>
  <inkml:trace contextRef="#ctx0" brushRef="#br0" timeOffset="69634">8985 7358 8355,'-23'0'1035,"10"0"0,6 0 1,14 0-1337,9 0 1,4 0 0,3 2 0,3 3-196,5 3 0,-6 0 0,6-8 0,-5-3 1,-3-2-1,-3-5 108,-4-3 0,4-3 0,-7-7 1</inkml:trace>
  <inkml:trace contextRef="#ctx0" brushRef="#br0" timeOffset="69635">9101 7242 9507,'0'-13'1852,"0"3"1,0 8-1731,0-6 0,10 5 0,8-4 1,7 7-323,6 7 1,8-4 0,-9 7 0,-1-2-108,-4 0 0,-9 7 469,-1-7 1,-10 10-1,3-3 1,-6 5-159,-2 3 1,-7 1 0,-4-1 0,1 2-77,0 6 0,-5-5 0,7 4-1384,3-4 0,2-3-1021,3 0 2072,0-10 0,-10-3 0,-3-10 0</inkml:trace>
  <inkml:trace contextRef="#ctx0" brushRef="#br0" timeOffset="69636">9493 7196 8355,'2'-13'0,"6"6"0,-3 14 985,10 9-726,-9 4 0,12 13 1,-8 3-1,3 3 1,5-3-151,2-3 1,3 5 0,0-7 0,0-5-149,0-8 1,8-8 0,0-10 0,-3 0 98,-2 0 0,-3-3 1,-3-7-1,-2-10 42,-3-9 1,-9-1 0,4 4-1,-2-2 30,-1-3 0,-2-2 1,-10 5-1,-5-3-189,-3 3 0,-2 2 0,-8 6-313,0 4 1,0-2 0,0 11-1,-1 1 1,1 4-260,0 2-302,0 0 1,0 0-1,0 0 1</inkml:trace>
  <inkml:trace contextRef="#ctx0" brushRef="#br0" timeOffset="73023">11176 6504 8355,'26'0'844,"5"0"1,12 0 0,16 0 0,16 0-579,4 0 1,-26 0 0,2 0 0,-2-1-1,1 0 1,3-2 0,-1-2-209,-1-2 1,0-1 0,5 1 0,1 1 0,-5-2-1,0 0 1,1 0 0,-1-2-32,0 1 1,-2-2-1,-5-1 1,0 1-1,1 0 1,0 1 0,44-8 25,-1 3 1,-11 10-1,-5-3 1,-8 6-113,-8 2 1,-4 0 0,-11 0-97,0 0 0,-10 0 0,-6 0 1,-1 0-138,1 0 1,-12 0 0,5 0 0,-2 0-282,-1 0 0,1-11-1054,-6-4-499,-4 5 1654,-11 0 1,-21 20-1,-5 3 1</inkml:trace>
  <inkml:trace contextRef="#ctx0" brushRef="#br0" timeOffset="73654">12145 6827 8355,'13'-13'3926,"-11"21"-3796,-9 15 1,-11 15 0,5-2 0,-2 3-278,-1-1 0,1-2 1,-8 5-1,0-5 1,0-3-101,0-5 0,-1-2-118,1-3 460,11-10 0,6-3 0,19-7 1,10 2-90,3 3 1,10 2 0,0-2-1,2 4-133,1 1 0,-1 8 0,6-9 0,-3 1 72,-3-5 1,-10-5 0,6-3 175,-1 0 1,-10-3 0,3-5 168,-9-7 0,-11-6 0,1-2 0,-4-2 58,-3-6 1,-10 3 0,-6-11-1,-4 1-215,-3 2 0,0-8 0,0 6 0,-1-3 0,1 3-64,0 7 0,8 5 0,0 3 1,-1 0-580,3 0-358,3 10 1,10 13 0,3 16-3185,4 4 3574,6 3 0,10 0 0,0 0 1</inkml:trace>
  <inkml:trace contextRef="#ctx0" brushRef="#br0" timeOffset="74244">12675 7288 8355,'-23'0'2247,"11"-10"-1903,4-5 0,5-6 1,3-4-1,0-6 1,3-5-278,5 0 0,2-15 0,8 5 0,-3 0 0,0 2 0,1 8 0,-1 3 127,3 5 0,-8 10 0,1 5-11,-1 3 1,-5 5-1,8 12 1,0 9-68,-1 4 0,4 13 1,7 3-1,0 3 1,0-3-297,0-3 0,8 5 0,0-4 0,-3-1-190,-3 0 0,-2-5 0,-2-10 0,-3-2-1063,-3 2 0,1-8 460,7-2 0,0-6 0,0-2 1</inkml:trace>
  <inkml:trace contextRef="#ctx0" brushRef="#br0" timeOffset="74245">13114 6712 8355,'-11'-13'761,"-4"5"0,2 8-351,-2 8 0,7 5 0,-7 10 1,-1 2-33,4 6 1,-6 5 0,7 10 0,1 0-300,0 0 1,-6-2 0,6-3 0,-3-3-153,-5 3 1,6-7 0,-1-3 0,3-6-605,4-2 0,-4-7-2546,3-1 2535,-1 0 0,18-2 0,3-3 0</inkml:trace>
  <inkml:trace contextRef="#ctx0" brushRef="#br1" timeOffset="90916">12814 6712 8355,'-16'0'174,"1"0"-196,10 0 179,-5 0 0,-1 10 1,-1 8-1,-4 10 1,1 13-1,-6 10 0,-4 11 87,-6 5 1,-2 9 0,4 1 0,-4-2-177,-3-4 1,8-1-1,-3-4 1,6-4-109,2-9 1,0-4-1,2-5 1,6-6-594,7-7 0,5-5-367,3-3 0,3-11 574,5-4 0,5-26 0,10-7 1</inkml:trace>
  <inkml:trace contextRef="#ctx0" brushRef="#br1" timeOffset="92842">15143 6573 8355,'-23'0'966,"10"0"1,13 0-858,16 0 1,7 0-1,7 0 1,11 0-1,11 0 1,7 3-1,2 2 1,1 3-324,2-3 0,0-3 0,0-2 1,-5 0-271,-3 0 0,-10 0 0,-10 0 0,0 0-1337,0 0 1616,-8 0 1,16 0-1,-8 0 1</inkml:trace>
  <inkml:trace contextRef="#ctx0" brushRef="#br1" timeOffset="93205">15835 6366 8355,'-31'-8'1309,"1"-2"-348,1-3 1,6 11-906,8 2 0,15 2 1,15 13-1,8 1 0,8-1 1,8 1-1,7 2-168,7 2 1,-4-5 0,8-2-1,-4 0-140,1 0 1,0-8 0,-8 3-1,-2-6-258,-6-2 505,-5 0 0,-22 3 231,-11 4 0,-11 4 0,-12 7 0,-2-3-23,-6 3 0,3 5 0,-8 5 0,3 3-125,4-3 1,4-2 0,2-3 0,0 0-17,0 0 0,7-3 1,3-2-578,3-2 1,2-9-436,8 9 0,3-11-87,5 3 0,-3 2 664,10-2 1,-10-1-1,6-7 1</inkml:trace>
  <inkml:trace contextRef="#ctx0" brushRef="#br1" timeOffset="93459">15858 6550 8355,'-23'-10'594,"0"-5"-397,0 4 130,10 1-154,3 10 1,10 3 0,0 4-1,0 9 1,0 4 0,0 6-72,0 5 0,0 2 0,2 8-245,6-3 0,-5-2 0,7 5 0,-2-5-390,-1-2 0,1-4 0,-5-9 0,2-3-689,2-3 931,1-10 1,2 5 0,3-10 0</inkml:trace>
  <inkml:trace contextRef="#ctx0" brushRef="#br1" timeOffset="93659">16020 6435 8285,'-31'3'0,"3"4"0,5 9 0,5 4-368,0 3 361,7 11 0,-7-9 0,11 8 512,2 1 0,2-1 0,3 8-767,0-2 1,0-9 0,0 6 0,0-3 0,0-4 0,3-6-267,4-8 1,6 6-1,10-9 1</inkml:trace>
  <inkml:trace contextRef="#ctx0" brushRef="#br1" timeOffset="94072">16089 6550 8355,'-16'23'137,"4"3"0,-1 2-7,0 3 1,5 7 0,-5-4 0,1-1 0,1 3-441,1 0 0,-5-8 0,7 3-400,3-6 0,5-12 156,8-5 0,4-16 531,11-7 0,1-16 0,-1-5 1</inkml:trace>
  <inkml:trace contextRef="#ctx0" brushRef="#br1" timeOffset="94073">16227 6643 8355,'13'2'-223,"-5"6"271,-6 7 1,-10 6 0,-2 2 47,-3 0 0,6 0 0,-6 0 1,3 0-724,5 0 51,2 0 1,-7 0-1,-3 0 1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4:10.769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47 139 6486,'-15'3'1265,"-1"5"-893,11-6 557,-5 9-40,10-11 1,0 0-745,10 10 1,-5-8-1,11 9 1,2-4 58,2 1 0,-4 0 1,-1-8-54,3 0 0,3 0 1,2 0-1,0 0 37,0 0 0,0 0 1,0 0-1,0 0-58,0 0 0,1 0 0,-1 0 0,0 0-59,0 0 1,0 0-1,0 0 1,0 0-1,0 0 1,0 0-1,1 0 1,-1 0-1,0 0 1,0 0 0,0 0 161,0 0 1,0 0 0,0 0 0,1 0-139,-1 0 1,8-8-1,-1 0 1,-1 3-67,-4 3 1,6 2-1,3 0 1,-1 0 21,0 0 0,1 0 0,-6 0 0,3 0-7,-3 0 1,-2 0-1,-3 0 1,0 0 8,0 0 1,0 0 0,0 0-1,1 0 3,-1 0 1,0 0 0,0 0 0,0 0-17,0 0 0,3 0 1,2 0-18,3 0 0,0 0 1,-8 0 3,0 0 1,8 0 0,0 0 0,-1 0 0,1 0 4,0 0 0,0 0 0,-8 0 1,0 0-13,0 0 0,0 0 0,1 0 0,-1 0 1,0 0 0,0 0 0,0 0 15,0 0 0,0 0 0,0 0-7,1 0 0,-1 0 0,0 0 0,0 0-14,0 0 1,0 0 0,3 0 0,2 0-23,3 0 0,2 0 1,-4 0-1,1 0 5,-1 0 0,-1 0 1,0 0-1,3 0 8,-3 0 1,-2 0 0,0 0 0,2 0-8,3 0 1,0 0-1,-8 0 24,0 0 0,3 0 1,2 0-1,3 0 0,-1 0-13,4 0 1,-1 0-1,6 0 1,-6 0-18,1 0 1,-1 0 0,8-3-1,-5-2-19,-3-3 0,6 1 0,-6 7 0,1 0-15,-1 0 1,1 0 0,-6 0 0,3 0 15,-3 0 0,-2 0 0,-3 0 27,0 0 1,0 0-1,0 0 1,0 0-9,0 0 0,0 0 0,1 0 1,-1 0-1,0 0 0,0-3 0,3-2 1,2-3-1,3 0 0,0 1 0,2-1-124,6 3 124,-6 2 0,8-4 1,-8-1-1,1 3 1,2 0-1,-3-1 1,1-1-57,-6 2 45,-2 2 0,4 3 1,1 0-1,-3 0-1,-2 0 0,-3 0 1,0 0-1,3 0 15,5 0 0,-5 0 0,4 0 0,-1 0 29,2 0 0,-3-8 0,8 1 0,0-1-32,0-2 1,0 7 0,5-5 45,-3 6 1,-2-6 0,5 0-1,-2 3 1,2 3-20,3 2 1,-1 0 0,-2 0 0,-2 0-7,2 0 0,-5 0 0,0 0 0,-3 0 4,-4 0 1,-1 0-1,0 0 1,3 0 2,-3 0 1,-2 0-1,-3 0 1,0 0 15,0 0 0,0 0 1,3 0-1,2 0-26,3 0 0,0 7 0,-8 1 5,0-3 0,0-2-22,1-3-142,-12 0-1218,-1 0-618,-11 0-2591,0 0 3522,-11 0 0,-12 0 0,-13 0 1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4:40.886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23 541 8465,'-12'0'1193,"1"0"1,14 0 0,5 0 0,7 0 619,5 0-1845,-7 0 0,0 0-293,-5 0 468,-6 0-75,9 0 0,-9 0 128,6 0-142,-6 0-49,9 0 181,-11 0-23,0 0-59,10 0 1,3 0-23,10 0 0,-8 0-14,0 0 1,1-3-3,7-4 1,-8 4 67,1-5-61,-1 6 0,8-1 16,0-4 0,-7 4 0,-1-7-48,3 0 1,-5 7-1,2-5-8,3 6 1,-5 2-1,2 0-28,3 0 0,3 0 0,2 0-16,0 0 1,-8 0-1,0 0-6,3 0 0,3 0 13,2 0 1,0 0 23,0 0 1,0 0 0,-2-3 24,-6-5 1,6 6 0,-6-6-25,5 6 0,3 2 0,1 0 0,-1 0 0,0 0 0,0 0 0,0 0 0,0 0 0,0 0 0,0-3 0,0-2 0,0-3 294,0 3-307,0 3 1,-7-6-1,-1 0 1,3 3 1,2 3 1,3 2 0,1 0-26,-1 0 1,0 0-1,0 0 30,0 0 1,0 0 0,0 0 15,0 0 0,-8 0 0,1-3 0,2-2 3,2-3 1,-4 0 0,-1 8 0,3-2 0,2-3 10,3-3 0,1 0 0,-1 8 0,0-2 0,0-6 1,0 6-1,0-6-28,0 5 1,0 3-1,0 0-22,0 0 1,0 0-1,0 0 4,0 0 0,0 0 0,0 0 0,0 0 14,1 0 0,-4-2 0,-2-3 0,-3-3-6,3 3 1,3 0 0,2 0 25,0-3 1,0 0-1,0 8 1,0 0 25,0 0 0,0 0 0,0 0-18,0 0 1,0 0 0,0 0-29,1 0 1,-1 0-1,0 0 1,0 0 0,0 0-10,0 0 1,0-7 0,0-1 4,0 3 0,0-6 0,0 4 0,0 2 32,0 2 0,0 3 0,0 0-19,0 0 1,1 0-1,-1 0-20,0 0 0,0 0 0,0 0 10,0 0 1,-8-8-1,1 1-21,2 2 0,2 2 0,3 0 0,0-2 44,0-2 1,0-4 0,0 6 0,0-2 0,0 1 29,1 4 1,-1 2-1,0-3 1,0-2-25,0-2 0,0-1 1,0 8-1,0 0-31,0 0 1,0 0 0,0 0 0,0 0-24,0 0 1,0 0 0,0 0 0,0 0-20,1 0 0,-1-3 0,0-2 0,0-3 54,0 3 1,8 3 0,-1 2-8,-2 0 0,1-3 0,-1-2 0,5-3 8,3 3 0,-5 3 0,5 2 0,-3 0-26,-5 0 1,5 0-1,1 0 1,-1 0-8,0 0 0,1 0 1,-6 0-1,5 0 0,1 0 4,-1 0 1,0-8 0,-5 0 0,6 3-15,2 3 0,-8-1 0,2-2 1,-1-3-3,1 3 1,-4 3-1,5 2 1,-6 0-33,-2 0 0,-7 0 0,-1 0-48,3 0 1,-5 0-4,2 0-188,-10 0 1,6-3 0,-9-2-1357,6-3-778,-5-10 851,17 5 0,-28 3 238,1 10 1,-22 10-1,-6 14 1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5:00.941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70 139 8564,'-23'-7'733,"0"-1"-340,10 0-240,3-2 1,10 5 0,3-8-538,4 3 0,-2-6 0,11 9 0,-1-1 0,0 0 0,1 1-1251,2 1 1515,-8-6 1,11 9-1,-9-7 1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22:55:17.624"/>
    </inkml:context>
    <inkml:brush xml:id="br0">
      <inkml:brushProperty name="width" value="0.13607" units="cm"/>
      <inkml:brushProperty name="height" value="0.13607" units="cm"/>
      <inkml:brushProperty name="color" value="#ED331F"/>
    </inkml:brush>
  </inkml:definitions>
  <inkml:trace contextRef="#ctx0" brushRef="#br0">231 300 8355,'-23'0'240,"0"-10"0,7 4 1,3-9 70,3-3 0,3-5 1,7-5-1,0-3 86,0 3 0,0 2 0,2 3-120,6 0 1,-3 0-1,10 3-41,3 4 0,3 6 0,2 10-196,0 0 1,0 3-1,0 4 1,-3 9 81,-4 4 0,4 11 0,-7 0 0,0-1-196,-5 4 1,-6-1-1,-2 8-453,0-3 0,-2-7 0,-6 8 1,-10 2-1,-8 2 220,-4 3 0,-11 0 0,5-2 0,-3-6 294,1-7 0,10-13 0,-3-5 0,5-3 18,3-5 0,8-2 2352,0-3-1094,9 0-1084,-4 0 1,28 0 0,8 0-43,7 0 1,-2 8 0,5-1-247,-3-2 1,5 1-1,-4-1 1,2 2-81,5-2 0,-6-2 0,4-3 1,-1 0-1,1 0-182,-1 0 1,-10 0-1,3 0-1146,-5 0 1,-3 0 793,0 0 0,-10-10 0,-3-3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5:13.436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-606-227 8421,'0'-26'848,"3"12"-492,6 6 0,-3 5 1,13 6-271,2 5 1,1 6 0,-4 12-1,-5 2-216,-1 6 1,-9-6-1,6 9 1,-6-3-18,-3 0 0,-3 0 0,-6-6 74,-9 6 1,-7-5 0,-3 2 0,1-11 122,-1-12 0,0-5 0,0-3 0,1 0 116,-1 0 0,3-11 0,4-9 1,2-11 0,13 0 1,-3-9-1,6 3 1,3 3-26,0-3 0,0 9 0,3-3 0,3 8-27,3 6 1,13 3 0,-4-3-65,7 9 1,3 8 0,-1 8 0,1 9-65,0 6 1,-10 2-1,-2 1 1,-4 2 44,-6 6 0,-3-3 0,-3 9 0,0-3-37,0-6 0,0-3 0,-3-3 0,-3 1-21,-3-1 0,-13-2 0,4-6-49,-7-8 0,-3-9 36,1-9 0,8-5 0,4-12 0,3 1 1,2-1-25,-2 1 0,9-9 23,-6 0 0,18 3 1,9 14-1,7 8 31,3 7 1,-1 2-1,4 2 1,3 7 36,3 8 0,-9 6 1,-10 2-1,1 0 99,-4 1 0,7-1 0,-13 1 72,-3-1 0,-6 1 0,-9-3-66,-10-7 0,-8-1 0,-7-10-154,-3 4 0,-3-1 0,6-8 0,-3-3 8,3-5 1,3 2-1,4-8 1,-1 0 45,0 0 1,4-3-280,5-9 0,7 1 0,12-1 0,0 1 0,0-1-145,0 1 1,0 0-1,3-1 115,6 1 0,-3 2 1,10 3-1,-1 6-343,0 3 0,-5-1 0,8 7 184,4-4 1,2-11 0,4 6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9:20.306"/>
    </inkml:context>
    <inkml:brush xml:id="br0">
      <inkml:brushProperty name="width" value="0.09071" units="cm"/>
      <inkml:brushProperty name="height" value="0.09071" units="cm"/>
      <inkml:brushProperty name="color" value="#ED331F"/>
    </inkml:brush>
  </inkml:definitions>
  <inkml:trace contextRef="#ctx0" brushRef="#br0">1 1 12473,'18'11'0,"0"1"0,1 1 0,-1 2 0,1 2 0,-1 0 0,1 0 0,-1 1 0,3 3 0,1 4 0,3 1 0,-2 4 1293,-3 2-1265,7 2 0,-5 0 0,7 0 0,0 1 11,-1 5 0,-3-2 1,6 7-1,0 0-24,-3-2 1,5 6 0,-8-4-1,-3 4 33,-1 2 1,4 0 0,-1-2-44,-1-4 1,-3 8-1,-1-6 1,-3 0 54,-4 2 1,5 0 0,-5 0 0,5-2 0,1-2 21,0 2 1,-5 0 0,-1-2 0,0-4-13,-1 1 0,3-6 1,-8 3-1,0-3-18,3-2 0,-7-2 0,6-4 1,-2-4-57,0 1 0,2-6 0,-4 3-266,3-3 1,-1-8-222,-6 1 1,0-7-1181,0 7 525,0-9-623,0 5 0,0-8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3-20T14:05:48.409"/>
    </inkml:context>
    <inkml:brush xml:id="br0">
      <inkml:brushProperty name="width" value="0.13607" units="cm"/>
      <inkml:brushProperty name="height" value="0.13607" units="cm"/>
    </inkml:brush>
  </inkml:definitions>
  <inkml:trace contextRef="#ctx0" brushRef="#br0">-527 1589 8355,'0'25'-222,"0"0"0,0 1-35,0-1 1,0 1-1,0-1 1,3-2-32,7-6 0,-7 17 0,9-6 1</inkml:trace>
  <inkml:trace contextRef="#ctx0" brushRef="#br0" timeOffset="-814">-554 774 8802,'0'17'53,"0"0"0,0 3-865,0 2 567,0 4 0,0-1 0,0 1 0,0 2 0,0 3-40,0 3 1,12 0 0,3-9 0</inkml:trace>
</inkml:ink>
</file>

<file path=ppt/media/image1.gif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F5CA83-02E0-B24D-8105-363790EE9CCC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33E820-5DA1-6043-8E13-32F8757BE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6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33E820-5DA1-6043-8E13-32F8757BE2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35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33E820-5DA1-6043-8E13-32F8757BE2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744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33E820-5DA1-6043-8E13-32F8757BE2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77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33E820-5DA1-6043-8E13-32F8757BE2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9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33E820-5DA1-6043-8E13-32F8757BE2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57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customXml" Target="../ink/ink3.xml"/><Relationship Id="rId65" Type="http://schemas.openxmlformats.org/officeDocument/2006/relationships/image" Target="../media/image3.png"/><Relationship Id="rId66" Type="http://schemas.openxmlformats.org/officeDocument/2006/relationships/customXml" Target="../ink/ink23.xml"/><Relationship Id="rId69" Type="http://schemas.openxmlformats.org/officeDocument/2006/relationships/image" Target="../media/image6.png"/><Relationship Id="rId67" Type="http://schemas.openxmlformats.org/officeDocument/2006/relationships/image" Target="../media/image4.png"/><Relationship Id="rId18" Type="http://schemas.openxmlformats.org/officeDocument/2006/relationships/image" Target="../media/image8.png"/><Relationship Id="rId19" Type="http://schemas.openxmlformats.org/officeDocument/2006/relationships/customXml" Target="../ink/ink4.xml"/><Relationship Id="rId68" Type="http://schemas.openxmlformats.org/officeDocument/2006/relationships/customXml" Target="../ink/ink24.xml"/><Relationship Id="rId50" Type="http://schemas.openxmlformats.org/officeDocument/2006/relationships/customXml" Target="../ink/ink15.xml"/><Relationship Id="rId51" Type="http://schemas.openxmlformats.org/officeDocument/2006/relationships/image" Target="../media/image6.emf"/><Relationship Id="rId52" Type="http://schemas.openxmlformats.org/officeDocument/2006/relationships/customXml" Target="../ink/ink16.xml"/><Relationship Id="rId53" Type="http://schemas.openxmlformats.org/officeDocument/2006/relationships/image" Target="../media/image7.emf"/><Relationship Id="rId54" Type="http://schemas.openxmlformats.org/officeDocument/2006/relationships/customXml" Target="../ink/ink17.xml"/><Relationship Id="rId55" Type="http://schemas.openxmlformats.org/officeDocument/2006/relationships/image" Target="../media/image8.emf"/><Relationship Id="rId56" Type="http://schemas.openxmlformats.org/officeDocument/2006/relationships/customXml" Target="../ink/ink18.xml"/><Relationship Id="rId57" Type="http://schemas.openxmlformats.org/officeDocument/2006/relationships/image" Target="../media/image9.emf"/><Relationship Id="rId58" Type="http://schemas.openxmlformats.org/officeDocument/2006/relationships/customXml" Target="../ink/ink19.xml"/><Relationship Id="rId59" Type="http://schemas.openxmlformats.org/officeDocument/2006/relationships/image" Target="../media/image10.emf"/><Relationship Id="rId40" Type="http://schemas.openxmlformats.org/officeDocument/2006/relationships/image" Target="../media/image19.png"/><Relationship Id="rId41" Type="http://schemas.openxmlformats.org/officeDocument/2006/relationships/image" Target="../media/image1.gif"/><Relationship Id="rId42" Type="http://schemas.openxmlformats.org/officeDocument/2006/relationships/customXml" Target="../ink/ink11.xml"/><Relationship Id="rId43" Type="http://schemas.openxmlformats.org/officeDocument/2006/relationships/image" Target="../media/image2.emf"/><Relationship Id="rId44" Type="http://schemas.openxmlformats.org/officeDocument/2006/relationships/customXml" Target="../ink/ink12.xml"/><Relationship Id="rId45" Type="http://schemas.openxmlformats.org/officeDocument/2006/relationships/image" Target="../media/image3.emf"/><Relationship Id="rId46" Type="http://schemas.openxmlformats.org/officeDocument/2006/relationships/customXml" Target="../ink/ink13.xml"/><Relationship Id="rId47" Type="http://schemas.openxmlformats.org/officeDocument/2006/relationships/image" Target="../media/image4.emf"/><Relationship Id="rId48" Type="http://schemas.openxmlformats.org/officeDocument/2006/relationships/customXml" Target="../ink/ink14.xml"/><Relationship Id="rId49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customXml" Target="../ink/ink1.xml"/><Relationship Id="rId4" Type="http://schemas.openxmlformats.org/officeDocument/2006/relationships/image" Target="../media/image1.png"/><Relationship Id="rId5" Type="http://schemas.openxmlformats.org/officeDocument/2006/relationships/customXml" Target="../ink/ink2.xml"/><Relationship Id="rId36" Type="http://schemas.openxmlformats.org/officeDocument/2006/relationships/image" Target="../media/image17.png"/><Relationship Id="rId37" Type="http://schemas.openxmlformats.org/officeDocument/2006/relationships/customXml" Target="../ink/ink9.xml"/><Relationship Id="rId38" Type="http://schemas.openxmlformats.org/officeDocument/2006/relationships/image" Target="../media/image18.png"/><Relationship Id="rId39" Type="http://schemas.openxmlformats.org/officeDocument/2006/relationships/customXml" Target="../ink/ink10.xml"/><Relationship Id="rId70" Type="http://schemas.openxmlformats.org/officeDocument/2006/relationships/customXml" Target="../ink/ink25.xml"/><Relationship Id="rId71" Type="http://schemas.openxmlformats.org/officeDocument/2006/relationships/image" Target="../media/image7.png"/><Relationship Id="rId20" Type="http://schemas.openxmlformats.org/officeDocument/2006/relationships/image" Target="../media/image9.png"/><Relationship Id="rId21" Type="http://schemas.openxmlformats.org/officeDocument/2006/relationships/customXml" Target="../ink/ink5.xml"/><Relationship Id="rId22" Type="http://schemas.openxmlformats.org/officeDocument/2006/relationships/image" Target="../media/image10.png"/><Relationship Id="rId23" Type="http://schemas.openxmlformats.org/officeDocument/2006/relationships/customXml" Target="../ink/ink6.xml"/><Relationship Id="rId24" Type="http://schemas.openxmlformats.org/officeDocument/2006/relationships/image" Target="../media/image11.png"/><Relationship Id="rId25" Type="http://schemas.openxmlformats.org/officeDocument/2006/relationships/customXml" Target="../ink/ink7.xml"/><Relationship Id="rId26" Type="http://schemas.openxmlformats.org/officeDocument/2006/relationships/image" Target="../media/image12.png"/><Relationship Id="rId27" Type="http://schemas.openxmlformats.org/officeDocument/2006/relationships/customXml" Target="../ink/ink8.xml"/><Relationship Id="rId60" Type="http://schemas.openxmlformats.org/officeDocument/2006/relationships/customXml" Target="../ink/ink20.xml"/><Relationship Id="rId61" Type="http://schemas.openxmlformats.org/officeDocument/2006/relationships/image" Target="../media/image11.emf"/><Relationship Id="rId62" Type="http://schemas.openxmlformats.org/officeDocument/2006/relationships/customXml" Target="../ink/ink21.xml"/><Relationship Id="rId63" Type="http://schemas.openxmlformats.org/officeDocument/2006/relationships/image" Target="../media/image2.png"/><Relationship Id="rId64" Type="http://schemas.openxmlformats.org/officeDocument/2006/relationships/customXml" Target="../ink/ink22.xml"/><Relationship Id="rId1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customXml" Target="../ink/ink30.xml"/><Relationship Id="rId12" Type="http://schemas.openxmlformats.org/officeDocument/2006/relationships/image" Target="../media/image60.emf"/><Relationship Id="rId13" Type="http://schemas.openxmlformats.org/officeDocument/2006/relationships/customXml" Target="../ink/ink31.xml"/><Relationship Id="rId14" Type="http://schemas.openxmlformats.org/officeDocument/2006/relationships/image" Target="../media/image70.emf"/><Relationship Id="rId15" Type="http://schemas.openxmlformats.org/officeDocument/2006/relationships/customXml" Target="../ink/ink32.xml"/><Relationship Id="rId16" Type="http://schemas.openxmlformats.org/officeDocument/2006/relationships/image" Target="../media/image80.emf"/><Relationship Id="rId17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ustomXml" Target="../ink/ink26.xml"/><Relationship Id="rId4" Type="http://schemas.openxmlformats.org/officeDocument/2006/relationships/image" Target="../media/image20.emf"/><Relationship Id="rId5" Type="http://schemas.openxmlformats.org/officeDocument/2006/relationships/customXml" Target="../ink/ink27.xml"/><Relationship Id="rId6" Type="http://schemas.openxmlformats.org/officeDocument/2006/relationships/image" Target="../media/image30.emf"/><Relationship Id="rId7" Type="http://schemas.openxmlformats.org/officeDocument/2006/relationships/customXml" Target="../ink/ink28.xml"/><Relationship Id="rId8" Type="http://schemas.openxmlformats.org/officeDocument/2006/relationships/image" Target="../media/image40.emf"/><Relationship Id="rId9" Type="http://schemas.openxmlformats.org/officeDocument/2006/relationships/customXml" Target="../ink/ink29.xml"/><Relationship Id="rId10" Type="http://schemas.openxmlformats.org/officeDocument/2006/relationships/image" Target="../media/image50.emf"/></Relationships>
</file>

<file path=ppt/slides/_rels/slide4.xml.rels><?xml version="1.0" encoding="UTF-8" standalone="yes"?>
<Relationships xmlns="http://schemas.openxmlformats.org/package/2006/relationships"><Relationship Id="rId20" Type="http://schemas.openxmlformats.org/officeDocument/2006/relationships/image" Target="../media/image19.emf"/><Relationship Id="rId21" Type="http://schemas.openxmlformats.org/officeDocument/2006/relationships/customXml" Target="../ink/ink41.xml"/><Relationship Id="rId22" Type="http://schemas.openxmlformats.org/officeDocument/2006/relationships/image" Target="../media/image21.emf"/><Relationship Id="rId23" Type="http://schemas.openxmlformats.org/officeDocument/2006/relationships/customXml" Target="../ink/ink42.xml"/><Relationship Id="rId24" Type="http://schemas.openxmlformats.org/officeDocument/2006/relationships/image" Target="../media/image22.emf"/><Relationship Id="rId25" Type="http://schemas.openxmlformats.org/officeDocument/2006/relationships/customXml" Target="../ink/ink43.xml"/><Relationship Id="rId26" Type="http://schemas.openxmlformats.org/officeDocument/2006/relationships/image" Target="../media/image23.emf"/><Relationship Id="rId27" Type="http://schemas.openxmlformats.org/officeDocument/2006/relationships/customXml" Target="../ink/ink44.xml"/><Relationship Id="rId28" Type="http://schemas.openxmlformats.org/officeDocument/2006/relationships/image" Target="../media/image24.emf"/><Relationship Id="rId29" Type="http://schemas.openxmlformats.org/officeDocument/2006/relationships/customXml" Target="../ink/ink4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5" Type="http://schemas.openxmlformats.org/officeDocument/2006/relationships/customXml" Target="../ink/ink33.xml"/><Relationship Id="rId30" Type="http://schemas.openxmlformats.org/officeDocument/2006/relationships/image" Target="../media/image25.emf"/><Relationship Id="rId31" Type="http://schemas.openxmlformats.org/officeDocument/2006/relationships/customXml" Target="../ink/ink46.xml"/><Relationship Id="rId32" Type="http://schemas.openxmlformats.org/officeDocument/2006/relationships/image" Target="../media/image26.emf"/><Relationship Id="rId9" Type="http://schemas.openxmlformats.org/officeDocument/2006/relationships/customXml" Target="../ink/ink35.xml"/><Relationship Id="rId6" Type="http://schemas.openxmlformats.org/officeDocument/2006/relationships/image" Target="../media/image12.emf"/><Relationship Id="rId7" Type="http://schemas.openxmlformats.org/officeDocument/2006/relationships/customXml" Target="../ink/ink34.xml"/><Relationship Id="rId8" Type="http://schemas.openxmlformats.org/officeDocument/2006/relationships/image" Target="../media/image13.emf"/><Relationship Id="rId33" Type="http://schemas.openxmlformats.org/officeDocument/2006/relationships/customXml" Target="../ink/ink47.xml"/><Relationship Id="rId34" Type="http://schemas.openxmlformats.org/officeDocument/2006/relationships/image" Target="../media/image27.emf"/><Relationship Id="rId35" Type="http://schemas.openxmlformats.org/officeDocument/2006/relationships/customXml" Target="../ink/ink48.xml"/><Relationship Id="rId36" Type="http://schemas.openxmlformats.org/officeDocument/2006/relationships/image" Target="../media/image28.emf"/><Relationship Id="rId10" Type="http://schemas.openxmlformats.org/officeDocument/2006/relationships/image" Target="../media/image14.emf"/><Relationship Id="rId11" Type="http://schemas.openxmlformats.org/officeDocument/2006/relationships/customXml" Target="../ink/ink36.xml"/><Relationship Id="rId12" Type="http://schemas.openxmlformats.org/officeDocument/2006/relationships/image" Target="../media/image15.emf"/><Relationship Id="rId13" Type="http://schemas.openxmlformats.org/officeDocument/2006/relationships/customXml" Target="../ink/ink37.xml"/><Relationship Id="rId14" Type="http://schemas.openxmlformats.org/officeDocument/2006/relationships/image" Target="../media/image16.emf"/><Relationship Id="rId15" Type="http://schemas.openxmlformats.org/officeDocument/2006/relationships/customXml" Target="../ink/ink38.xml"/><Relationship Id="rId16" Type="http://schemas.openxmlformats.org/officeDocument/2006/relationships/image" Target="../media/image17.emf"/><Relationship Id="rId17" Type="http://schemas.openxmlformats.org/officeDocument/2006/relationships/customXml" Target="../ink/ink39.xml"/><Relationship Id="rId18" Type="http://schemas.openxmlformats.org/officeDocument/2006/relationships/image" Target="../media/image18.emf"/><Relationship Id="rId19" Type="http://schemas.openxmlformats.org/officeDocument/2006/relationships/customXml" Target="../ink/ink40.xml"/><Relationship Id="rId37" Type="http://schemas.openxmlformats.org/officeDocument/2006/relationships/customXml" Target="../ink/ink49.xml"/><Relationship Id="rId38" Type="http://schemas.openxmlformats.org/officeDocument/2006/relationships/image" Target="../media/image29.emf"/><Relationship Id="rId39" Type="http://schemas.openxmlformats.org/officeDocument/2006/relationships/customXml" Target="../ink/ink50.xml"/><Relationship Id="rId40" Type="http://schemas.openxmlformats.org/officeDocument/2006/relationships/image" Target="../media/image31.emf"/><Relationship Id="rId41" Type="http://schemas.openxmlformats.org/officeDocument/2006/relationships/customXml" Target="../ink/ink51.xml"/><Relationship Id="rId42" Type="http://schemas.openxmlformats.org/officeDocument/2006/relationships/image" Target="../media/image3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jpeg"/><Relationship Id="rId5" Type="http://schemas.openxmlformats.org/officeDocument/2006/relationships/customXml" Target="../ink/ink52.xml"/><Relationship Id="rId6" Type="http://schemas.openxmlformats.org/officeDocument/2006/relationships/image" Target="../media/image20.png"/><Relationship Id="rId7" Type="http://schemas.openxmlformats.org/officeDocument/2006/relationships/customXml" Target="../ink/ink53.xml"/><Relationship Id="rId8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customXml" Target="../ink/ink57.xml"/><Relationship Id="rId20" Type="http://schemas.openxmlformats.org/officeDocument/2006/relationships/image" Target="../media/image230.emf"/><Relationship Id="rId21" Type="http://schemas.openxmlformats.org/officeDocument/2006/relationships/customXml" Target="../ink/ink63.xml"/><Relationship Id="rId22" Type="http://schemas.openxmlformats.org/officeDocument/2006/relationships/image" Target="../media/image60.png"/><Relationship Id="rId23" Type="http://schemas.openxmlformats.org/officeDocument/2006/relationships/customXml" Target="../ink/ink64.xml"/><Relationship Id="rId24" Type="http://schemas.openxmlformats.org/officeDocument/2006/relationships/image" Target="../media/image70.png"/><Relationship Id="rId25" Type="http://schemas.openxmlformats.org/officeDocument/2006/relationships/customXml" Target="../ink/ink65.xml"/><Relationship Id="rId26" Type="http://schemas.openxmlformats.org/officeDocument/2006/relationships/image" Target="../media/image130.png"/><Relationship Id="rId10" Type="http://schemas.openxmlformats.org/officeDocument/2006/relationships/image" Target="../media/image170.emf"/><Relationship Id="rId11" Type="http://schemas.openxmlformats.org/officeDocument/2006/relationships/customXml" Target="../ink/ink58.xml"/><Relationship Id="rId12" Type="http://schemas.openxmlformats.org/officeDocument/2006/relationships/image" Target="../media/image180.emf"/><Relationship Id="rId13" Type="http://schemas.openxmlformats.org/officeDocument/2006/relationships/customXml" Target="../ink/ink59.xml"/><Relationship Id="rId14" Type="http://schemas.openxmlformats.org/officeDocument/2006/relationships/image" Target="../media/image190.emf"/><Relationship Id="rId15" Type="http://schemas.openxmlformats.org/officeDocument/2006/relationships/customXml" Target="../ink/ink60.xml"/><Relationship Id="rId16" Type="http://schemas.openxmlformats.org/officeDocument/2006/relationships/image" Target="../media/image210.emf"/><Relationship Id="rId17" Type="http://schemas.openxmlformats.org/officeDocument/2006/relationships/customXml" Target="../ink/ink61.xml"/><Relationship Id="rId18" Type="http://schemas.openxmlformats.org/officeDocument/2006/relationships/image" Target="../media/image220.emf"/><Relationship Id="rId19" Type="http://schemas.openxmlformats.org/officeDocument/2006/relationships/customXml" Target="../ink/ink6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customXml" Target="../ink/ink54.xml"/><Relationship Id="rId4" Type="http://schemas.openxmlformats.org/officeDocument/2006/relationships/image" Target="../media/image140.emf"/><Relationship Id="rId5" Type="http://schemas.openxmlformats.org/officeDocument/2006/relationships/customXml" Target="../ink/ink55.xml"/><Relationship Id="rId6" Type="http://schemas.openxmlformats.org/officeDocument/2006/relationships/image" Target="../media/image150.emf"/><Relationship Id="rId7" Type="http://schemas.openxmlformats.org/officeDocument/2006/relationships/customXml" Target="../ink/ink56.xml"/><Relationship Id="rId8" Type="http://schemas.openxmlformats.org/officeDocument/2006/relationships/image" Target="../media/image16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Derivative?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City university </a:t>
            </a:r>
            <a:r>
              <a:rPr lang="en-US"/>
              <a:t>of </a:t>
            </a:r>
            <a:r>
              <a:rPr lang="en-US"/>
              <a:t>New</a:t>
            </a:r>
            <a:r>
              <a:rPr lang="en-US"/>
              <a:t> York</a:t>
            </a:r>
            <a:r>
              <a:rPr lang="en-US" dirty="0"/>
              <a:t> </a:t>
            </a:r>
            <a:r>
              <a:rPr lang="en-US"/>
              <a:t>– </a:t>
            </a:r>
            <a:r>
              <a:rPr lang="en-US" dirty="0"/>
              <a:t>Baruch college</a:t>
            </a:r>
          </a:p>
          <a:p>
            <a:endParaRPr lang="en-US" dirty="0"/>
          </a:p>
          <a:p>
            <a:r>
              <a:rPr lang="en-US"/>
              <a:t>Wonseok</a:t>
            </a:r>
            <a:r>
              <a:rPr lang="en-US"/>
              <a:t> Jung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06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>
                <a:solidFill>
                  <a:srgbClr val="000000"/>
                </a:solidFill>
                <a:latin typeface="맑은 고딕"/>
              </a:rPr>
              <a:t>Secant </a:t>
            </a:r>
            <a:r>
              <a:rPr lang="ko-KR" altLang="en-US" dirty="0">
                <a:solidFill>
                  <a:srgbClr val="000000"/>
                </a:solidFill>
                <a:latin typeface="맑은 고딕"/>
              </a:rPr>
              <a:t>Line?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/>
              <p14:cNvContentPartPr/>
              <p14:nvPr/>
            </p14:nvContentPartPr>
            <p14:xfrm>
              <a:off x="11465904" y="-1054762"/>
              <a:ext cx="33480" cy="669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49704" y="-1070602"/>
                <a:ext cx="65880" cy="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9" name="Ink 28"/>
              <p14:cNvContentPartPr/>
              <p14:nvPr/>
            </p14:nvContentPartPr>
            <p14:xfrm>
              <a:off x="5509009" y="5251044"/>
              <a:ext cx="5761696" cy="146061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492809" y="5235215"/>
                <a:ext cx="5794095" cy="1780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41" name="Ink 40"/>
              <p14:cNvContentPartPr/>
              <p14:nvPr/>
            </p14:nvContentPartPr>
            <p14:xfrm>
              <a:off x="9376987" y="1588996"/>
              <a:ext cx="629126" cy="1767299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352859" y="1564875"/>
                <a:ext cx="677742" cy="18159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2" name="Ink 41"/>
              <p14:cNvContentPartPr/>
              <p14:nvPr/>
            </p14:nvContentPartPr>
            <p14:xfrm>
              <a:off x="6662647" y="3365351"/>
              <a:ext cx="2714769" cy="1428721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638167" y="3340867"/>
                <a:ext cx="2763369" cy="14773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52" name="Ink 51"/>
              <p14:cNvContentPartPr/>
              <p14:nvPr/>
            </p14:nvContentPartPr>
            <p14:xfrm>
              <a:off x="7361295" y="1827182"/>
              <a:ext cx="3213864" cy="3286964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337174" y="1802703"/>
                <a:ext cx="3262466" cy="33355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03" name="Ink 102"/>
              <p14:cNvContentPartPr/>
              <p14:nvPr/>
            </p14:nvContentPartPr>
            <p14:xfrm>
              <a:off x="11157180" y="5205703"/>
              <a:ext cx="172107" cy="208442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1035858" y="5189503"/>
                <a:ext cx="309630" cy="5785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15" name="Ink 114"/>
              <p14:cNvContentPartPr/>
              <p14:nvPr/>
            </p14:nvContentPartPr>
            <p14:xfrm>
              <a:off x="7640668" y="4582657"/>
              <a:ext cx="158876" cy="201966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616530" y="4558536"/>
                <a:ext cx="207512" cy="2509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61" name="Ink 160"/>
              <p14:cNvContentPartPr/>
              <p14:nvPr/>
            </p14:nvContentPartPr>
            <p14:xfrm>
              <a:off x="9903849" y="2861082"/>
              <a:ext cx="345891" cy="689361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9887652" y="2844883"/>
                <a:ext cx="378285" cy="721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74" name="Ink 173"/>
              <p14:cNvContentPartPr/>
              <p14:nvPr/>
            </p14:nvContentPartPr>
            <p14:xfrm>
              <a:off x="9726151" y="2852161"/>
              <a:ext cx="19970" cy="385229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9671883" y="3121207"/>
                <a:ext cx="98627" cy="12115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75" name="Ink 174"/>
              <p14:cNvContentPartPr/>
              <p14:nvPr/>
            </p14:nvContentPartPr>
            <p14:xfrm>
              <a:off x="10804451" y="3564705"/>
              <a:ext cx="605704" cy="259555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0242128" y="3548484"/>
                <a:ext cx="1184229" cy="309996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그림 4" descr="Slope of &lt;strong&gt;secant&lt;/strong&gt; &lt;strong&gt;line&lt;/strong&gt; through points where x = 2 and x = 3"/>
          <p:cNvPicPr>
            <a:picLocks noChangeAspect="1"/>
          </p:cNvPicPr>
          <p:nvPr/>
        </p:nvPicPr>
        <p:blipFill>
          <a:blip r:embed="rId41"/>
          <a:stretch>
            <a:fillRect/>
          </a:stretch>
        </p:blipFill>
        <p:spPr>
          <a:xfrm>
            <a:off x="514350" y="1492568"/>
            <a:ext cx="4649788" cy="393668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81" name="Ink 180"/>
              <p14:cNvContentPartPr/>
              <p14:nvPr/>
            </p14:nvContentPartPr>
            <p14:xfrm>
              <a:off x="6004881" y="1357395"/>
              <a:ext cx="40130" cy="818232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988757" y="1341189"/>
                <a:ext cx="72377" cy="8506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82" name="Ink 181"/>
              <p14:cNvContentPartPr/>
              <p14:nvPr/>
            </p14:nvContentPartPr>
            <p14:xfrm>
              <a:off x="5994801" y="2422275"/>
              <a:ext cx="30410" cy="2947272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978510" y="2406073"/>
                <a:ext cx="62992" cy="29796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83" name="Ink 182"/>
              <p14:cNvContentPartPr/>
              <p14:nvPr/>
            </p14:nvContentPartPr>
            <p14:xfrm>
              <a:off x="9970180" y="2294476"/>
              <a:ext cx="944686" cy="414794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953980" y="1985234"/>
                <a:ext cx="1561727" cy="7398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84" name="Ink 183"/>
              <p14:cNvContentPartPr/>
              <p14:nvPr/>
            </p14:nvContentPartPr>
            <p14:xfrm>
              <a:off x="9606580" y="2604841"/>
              <a:ext cx="159633" cy="173549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582077" y="2580357"/>
                <a:ext cx="208280" cy="2221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85" name="Ink 184"/>
              <p14:cNvContentPartPr/>
              <p14:nvPr/>
            </p14:nvContentPartPr>
            <p14:xfrm>
              <a:off x="8020032" y="4628523"/>
              <a:ext cx="945318" cy="412997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995553" y="4515479"/>
                <a:ext cx="1761437" cy="5415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86" name="Ink 185"/>
              <p14:cNvContentPartPr/>
              <p14:nvPr/>
            </p14:nvContentPartPr>
            <p14:xfrm>
              <a:off x="11052060" y="5606023"/>
              <a:ext cx="159147" cy="82082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1035857" y="5589893"/>
                <a:ext cx="191552" cy="1143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87" name="Ink 186"/>
              <p14:cNvContentPartPr/>
              <p14:nvPr/>
            </p14:nvContentPartPr>
            <p14:xfrm>
              <a:off x="11081940" y="5514943"/>
              <a:ext cx="89667" cy="236882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1065735" y="5498743"/>
                <a:ext cx="122077" cy="2692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90" name="Ink 189"/>
              <p14:cNvContentPartPr/>
              <p14:nvPr/>
            </p14:nvContentPartPr>
            <p14:xfrm>
              <a:off x="5673371" y="1294010"/>
              <a:ext cx="461331" cy="564165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657165" y="1277809"/>
                <a:ext cx="493743" cy="5965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91" name="Ink 190"/>
              <p14:cNvContentPartPr/>
              <p14:nvPr/>
            </p14:nvContentPartPr>
            <p14:xfrm>
              <a:off x="6002505" y="2136991"/>
              <a:ext cx="21960" cy="32328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978025" y="2112511"/>
                <a:ext cx="7056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92" name="Ink 191"/>
              <p14:cNvContentPartPr/>
              <p14:nvPr/>
            </p14:nvContentPartPr>
            <p14:xfrm>
              <a:off x="6988368" y="3716735"/>
              <a:ext cx="976430" cy="698996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963876" y="3700530"/>
                <a:ext cx="1016769" cy="739330"/>
              </a:xfrm>
              <a:prstGeom prst="rect">
                <a:avLst/>
              </a:prstGeom>
            </p:spPr>
          </p:pic>
        </mc:Fallback>
      </mc:AlternateContent>
      <p:sp>
        <p:nvSpPr>
          <p:cNvPr id="35" name="Subtitle 2"/>
          <p:cNvSpPr txBox="1">
            <a:spLocks/>
          </p:cNvSpPr>
          <p:nvPr/>
        </p:nvSpPr>
        <p:spPr>
          <a:xfrm>
            <a:off x="1438006" y="570695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dirty="0">
                <a:latin typeface="Calibri"/>
              </a:rPr>
              <a:t>Calculus 10e – Ron Larson, Bruce Edwards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01" name="Ink 200"/>
              <p14:cNvContentPartPr/>
              <p14:nvPr/>
            </p14:nvContentPartPr>
            <p14:xfrm>
              <a:off x="9696271" y="3374161"/>
              <a:ext cx="40130" cy="1153469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671906" y="3349688"/>
                <a:ext cx="88501" cy="12020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02" name="Ink 201"/>
              <p14:cNvContentPartPr/>
              <p14:nvPr/>
            </p14:nvContentPartPr>
            <p14:xfrm>
              <a:off x="10258331" y="3606465"/>
              <a:ext cx="533344" cy="236155"/>
            </p14:xfrm>
          </p:contentPart>
        </mc:Choice>
        <mc:Fallback>
          <p:pic>
            <p:nvPicPr>
              <p:cNvPr id="202" name="Ink 20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242125" y="3590241"/>
                <a:ext cx="565755" cy="2686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03" name="Ink 202"/>
              <p14:cNvContentPartPr/>
              <p14:nvPr/>
            </p14:nvContentPartPr>
            <p14:xfrm>
              <a:off x="9767574" y="3957375"/>
              <a:ext cx="489240" cy="551160"/>
            </p14:xfrm>
          </p:contentPart>
        </mc:Choice>
        <mc:Fallback>
          <p:pic>
            <p:nvPicPr>
              <p:cNvPr id="203" name="Ink 20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9743454" y="3933255"/>
                <a:ext cx="537840" cy="59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04" name="Ink 203"/>
              <p14:cNvContentPartPr/>
              <p14:nvPr/>
            </p14:nvContentPartPr>
            <p14:xfrm>
              <a:off x="9172032" y="4539963"/>
              <a:ext cx="560838" cy="356477"/>
            </p14:xfrm>
          </p:contentPart>
        </mc:Choice>
        <mc:Fallback>
          <p:pic>
            <p:nvPicPr>
              <p:cNvPr id="204" name="Ink 20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155833" y="4515838"/>
                <a:ext cx="601155" cy="397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08" name="Ink 207"/>
              <p14:cNvContentPartPr/>
              <p14:nvPr/>
            </p14:nvContentPartPr>
            <p14:xfrm>
              <a:off x="11000500" y="1726455"/>
              <a:ext cx="1039394" cy="635775"/>
            </p14:xfrm>
          </p:contentPart>
        </mc:Choice>
        <mc:Fallback>
          <p:pic>
            <p:nvPicPr>
              <p:cNvPr id="208" name="Ink 20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0984659" y="1702321"/>
                <a:ext cx="1079717" cy="67647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0379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0000"/>
                </a:solidFill>
                <a:latin typeface="맑은 고딕"/>
              </a:rPr>
              <a:t>Slope!?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7" name="Ink 16"/>
              <p14:cNvContentPartPr/>
              <p14:nvPr/>
            </p14:nvContentPartPr>
            <p14:xfrm>
              <a:off x="8138220" y="2190803"/>
              <a:ext cx="1269830" cy="107729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22023" y="2174590"/>
                <a:ext cx="1302224" cy="1401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8" name="Ink 37"/>
              <p14:cNvContentPartPr/>
              <p14:nvPr/>
            </p14:nvContentPartPr>
            <p14:xfrm>
              <a:off x="8691827" y="3679616"/>
              <a:ext cx="3092478" cy="266571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75628" y="3663427"/>
                <a:ext cx="3124875" cy="2989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9" name="Ink 58"/>
              <p14:cNvContentPartPr/>
              <p14:nvPr/>
            </p14:nvContentPartPr>
            <p14:xfrm>
              <a:off x="7250324" y="1690688"/>
              <a:ext cx="2201038" cy="1123556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234124" y="1674483"/>
                <a:ext cx="2233438" cy="11559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4" name="Ink 103"/>
              <p14:cNvContentPartPr/>
              <p14:nvPr/>
            </p14:nvContentPartPr>
            <p14:xfrm>
              <a:off x="8776290" y="3222095"/>
              <a:ext cx="2816655" cy="523738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760088" y="3205897"/>
                <a:ext cx="2849059" cy="5561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0" name="Ink 109"/>
              <p14:cNvContentPartPr/>
              <p14:nvPr/>
            </p14:nvContentPartPr>
            <p14:xfrm>
              <a:off x="7302090" y="6348633"/>
              <a:ext cx="2584800" cy="121284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277610" y="6324160"/>
                <a:ext cx="2633400" cy="12614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6" name="Ink 115"/>
              <p14:cNvContentPartPr/>
              <p14:nvPr/>
            </p14:nvContentPartPr>
            <p14:xfrm>
              <a:off x="8542290" y="5833113"/>
              <a:ext cx="2669400" cy="20268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517807" y="5808633"/>
                <a:ext cx="2718007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33" name="Ink 132"/>
              <p14:cNvContentPartPr/>
              <p14:nvPr/>
            </p14:nvContentPartPr>
            <p14:xfrm>
              <a:off x="6722490" y="3847055"/>
              <a:ext cx="4923720" cy="2308618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698010" y="3830860"/>
                <a:ext cx="4972320" cy="2348924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그림 4" descr="File:Rastkogel ski &lt;strong&gt;slope&lt;/strong&gt;.jpg - Wikimedia Commons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38200" y="2298591"/>
            <a:ext cx="5260540" cy="349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080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0000"/>
                </a:solidFill>
                <a:latin typeface="맑은 고딕"/>
              </a:rPr>
              <a:t>Limit!</a:t>
            </a:r>
          </a:p>
        </p:txBody>
      </p:sp>
      <p:pic>
        <p:nvPicPr>
          <p:cNvPr id="4" name="그림 4" descr="Limits made easy and continuity | Science and rationality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5468" y="4600575"/>
            <a:ext cx="4661507" cy="1764625"/>
          </a:xfrm>
          <a:prstGeom prst="rect">
            <a:avLst/>
          </a:prstGeom>
        </p:spPr>
      </p:pic>
      <p:pic>
        <p:nvPicPr>
          <p:cNvPr id="6" name="그림 6" descr="English: Speed &lt;strong&gt;limit&lt;/strong&gt; 65 miles per hour sign along northbound Nevada ..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0466" y="1495425"/>
            <a:ext cx="2743200" cy="293995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5"/>
              <p14:cNvContentPartPr/>
              <p14:nvPr/>
            </p14:nvContentPartPr>
            <p14:xfrm>
              <a:off x="2701816" y="-5276244"/>
              <a:ext cx="145440" cy="106920"/>
            </p14:xfrm>
          </p:contentPart>
        </mc:Choice>
        <mc:Fallback xmlns="">
          <p:pic>
            <p:nvPicPr>
              <p:cNvPr id="7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77336" y="-5300724"/>
                <a:ext cx="19404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8" name="Ink 17"/>
              <p14:cNvContentPartPr/>
              <p14:nvPr/>
            </p14:nvContentPartPr>
            <p14:xfrm>
              <a:off x="5556651" y="748486"/>
              <a:ext cx="1015200" cy="81576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32180" y="723995"/>
                <a:ext cx="1063783" cy="8643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0" name="Ink 19"/>
              <p14:cNvContentPartPr/>
              <p14:nvPr/>
            </p14:nvContentPartPr>
            <p14:xfrm>
              <a:off x="6338571" y="1388926"/>
              <a:ext cx="1215000" cy="10652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14084" y="1364438"/>
                <a:ext cx="1263614" cy="11138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3" name="Ink 22"/>
              <p14:cNvContentPartPr/>
              <p14:nvPr/>
            </p14:nvContentPartPr>
            <p14:xfrm>
              <a:off x="7185366" y="2095544"/>
              <a:ext cx="1189800" cy="11397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160886" y="2071056"/>
                <a:ext cx="1238400" cy="11883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4" name="Ink 23"/>
              <p14:cNvContentPartPr/>
              <p14:nvPr/>
            </p14:nvContentPartPr>
            <p14:xfrm>
              <a:off x="8067006" y="2918864"/>
              <a:ext cx="990000" cy="8737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042526" y="2894374"/>
                <a:ext cx="1038600" cy="9223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31" name="Ink 30"/>
              <p14:cNvContentPartPr/>
              <p14:nvPr/>
            </p14:nvContentPartPr>
            <p14:xfrm>
              <a:off x="6885846" y="1779464"/>
              <a:ext cx="441720" cy="4816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861366" y="1754984"/>
                <a:ext cx="490320" cy="53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2" name="Ink 41"/>
              <p14:cNvContentPartPr/>
              <p14:nvPr/>
            </p14:nvContentPartPr>
            <p14:xfrm>
              <a:off x="5573041" y="750756"/>
              <a:ext cx="1243440" cy="97668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548561" y="726276"/>
                <a:ext cx="1292040" cy="10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4" name="Ink 43"/>
              <p14:cNvContentPartPr/>
              <p14:nvPr/>
            </p14:nvContentPartPr>
            <p14:xfrm>
              <a:off x="6741241" y="1392996"/>
              <a:ext cx="959760" cy="103500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716770" y="1368516"/>
                <a:ext cx="1008342" cy="10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6" name="Ink 45"/>
              <p14:cNvContentPartPr/>
              <p14:nvPr/>
            </p14:nvContentPartPr>
            <p14:xfrm>
              <a:off x="7450441" y="2461116"/>
              <a:ext cx="959760" cy="62604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425970" y="2436650"/>
                <a:ext cx="1008342" cy="6746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59" name="Ink 58"/>
              <p14:cNvContentPartPr/>
              <p14:nvPr/>
            </p14:nvContentPartPr>
            <p14:xfrm>
              <a:off x="5796486" y="901784"/>
              <a:ext cx="699595" cy="637012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5771989" y="877311"/>
                <a:ext cx="748228" cy="685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60" name="Ink 59"/>
              <p14:cNvContentPartPr/>
              <p14:nvPr/>
            </p14:nvContentPartPr>
            <p14:xfrm>
              <a:off x="7308601" y="2210916"/>
              <a:ext cx="284040" cy="30528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284121" y="2186436"/>
                <a:ext cx="332640" cy="35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61" name="Ink 60"/>
              <p14:cNvContentPartPr/>
              <p14:nvPr/>
            </p14:nvContentPartPr>
            <p14:xfrm>
              <a:off x="7413361" y="2411796"/>
              <a:ext cx="579485" cy="539828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388886" y="2387307"/>
                <a:ext cx="628075" cy="588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72" name="Ink 71"/>
              <p14:cNvContentPartPr/>
              <p14:nvPr/>
            </p14:nvContentPartPr>
            <p14:xfrm>
              <a:off x="7492201" y="2470476"/>
              <a:ext cx="142200" cy="16524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7467721" y="2446049"/>
                <a:ext cx="190800" cy="213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74" name="Ink 73"/>
              <p14:cNvContentPartPr/>
              <p14:nvPr/>
            </p14:nvContentPartPr>
            <p14:xfrm>
              <a:off x="7943641" y="2944956"/>
              <a:ext cx="450000" cy="31752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7919161" y="2920448"/>
                <a:ext cx="498600" cy="3661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80" name="Ink 79"/>
              <p14:cNvContentPartPr/>
              <p14:nvPr/>
            </p14:nvContentPartPr>
            <p14:xfrm>
              <a:off x="6361686" y="1393184"/>
              <a:ext cx="371275" cy="267292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6337198" y="1368721"/>
                <a:ext cx="419890" cy="3158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82" name="Ink 81"/>
              <p14:cNvContentPartPr/>
              <p14:nvPr/>
            </p14:nvContentPartPr>
            <p14:xfrm>
              <a:off x="8319144" y="3387278"/>
              <a:ext cx="614880" cy="44028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8294664" y="3362798"/>
                <a:ext cx="663480" cy="48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09" name="Ink 108"/>
              <p14:cNvContentPartPr/>
              <p14:nvPr/>
            </p14:nvContentPartPr>
            <p14:xfrm>
              <a:off x="6367494" y="3186876"/>
              <a:ext cx="4398000" cy="2251974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6343013" y="3162394"/>
                <a:ext cx="4446603" cy="23005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47" name="Ink 146"/>
              <p14:cNvContentPartPr/>
              <p14:nvPr/>
            </p14:nvContentPartPr>
            <p14:xfrm>
              <a:off x="8863254" y="5118810"/>
              <a:ext cx="2023920" cy="460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8838778" y="5094330"/>
                <a:ext cx="2072511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151" name="Ink 150"/>
              <p14:cNvContentPartPr/>
              <p14:nvPr/>
            </p14:nvContentPartPr>
            <p14:xfrm>
              <a:off x="11149614" y="5005050"/>
              <a:ext cx="458640" cy="13860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11125134" y="4980570"/>
                <a:ext cx="507240" cy="18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835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</a:rPr>
              <a:t>Derivative!</a:t>
            </a:r>
          </a:p>
        </p:txBody>
      </p:sp>
      <p:pic>
        <p:nvPicPr>
          <p:cNvPr id="4" name="그림 4" descr="... by Jillian Christian - &lt;strong&gt;Definition of the Derivative of a Function&lt;/strong&gt;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9372" y="2867025"/>
            <a:ext cx="5060706" cy="1681761"/>
          </a:xfrm>
          <a:prstGeom prst="rect">
            <a:avLst/>
          </a:prstGeom>
        </p:spPr>
      </p:pic>
      <p:sp>
        <p:nvSpPr>
          <p:cNvPr id="5" name="TextBox 2"/>
          <p:cNvSpPr txBox="1"/>
          <p:nvPr/>
        </p:nvSpPr>
        <p:spPr>
          <a:xfrm>
            <a:off x="6400800" y="1181100"/>
            <a:ext cx="5149080" cy="1200329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The limit used to define the slope of a tangent line is also used to define one of the two fundamental of calculus- differentiation</a:t>
            </a:r>
          </a:p>
          <a:p>
            <a:pPr algn="ctr"/>
            <a:endParaRPr lang="en-US" dirty="0"/>
          </a:p>
        </p:txBody>
      </p:sp>
      <p:sp>
        <p:nvSpPr>
          <p:cNvPr id="3" name="TextBox 4"/>
          <p:cNvSpPr txBox="1"/>
          <p:nvPr/>
        </p:nvSpPr>
        <p:spPr>
          <a:xfrm>
            <a:off x="8227029" y="1943100"/>
            <a:ext cx="5149080" cy="646331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>
                <a:solidFill>
                  <a:srgbClr val="7F7F7F"/>
                </a:solidFill>
              </a:rPr>
              <a:t>Calculus</a:t>
            </a:r>
            <a:r>
              <a:rPr lang="en-US">
                <a:solidFill>
                  <a:srgbClr val="7F7F7F"/>
                </a:solidFill>
              </a:rPr>
              <a:t> </a:t>
            </a:r>
            <a:r>
              <a:rPr lang="en-US" smtClean="0">
                <a:solidFill>
                  <a:srgbClr val="7F7F7F"/>
                </a:solidFill>
              </a:rPr>
              <a:t>10e</a:t>
            </a:r>
            <a:endParaRPr lang="en-US" dirty="0"/>
          </a:p>
          <a:p>
            <a:pPr algn="ctr"/>
            <a:endParaRPr lang="en-US" dirty="0"/>
          </a:p>
        </p:txBody>
      </p:sp>
      <p:pic>
        <p:nvPicPr>
          <p:cNvPr id="7" name="그림 4" descr="Tangents to Circle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337" y="2257425"/>
            <a:ext cx="5037851" cy="335907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9" name="Ink 18"/>
              <p14:cNvContentPartPr/>
              <p14:nvPr/>
            </p14:nvContentPartPr>
            <p14:xfrm>
              <a:off x="1029504" y="5596598"/>
              <a:ext cx="8518680" cy="108756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05025" y="5572470"/>
                <a:ext cx="8567278" cy="11361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2" name="Ink 51"/>
              <p14:cNvContentPartPr/>
              <p14:nvPr/>
            </p14:nvContentPartPr>
            <p14:xfrm>
              <a:off x="5604024" y="6276638"/>
              <a:ext cx="2092680" cy="4212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79904" y="6252158"/>
                <a:ext cx="2141280" cy="9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0082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solidFill>
                  <a:srgbClr val="000000"/>
                </a:solidFill>
                <a:latin typeface="맑은 고딕"/>
              </a:rPr>
              <a:t>Examples</a:t>
            </a:r>
            <a:endParaRPr lang="ko-KR" altLang="en-US" dirty="0">
              <a:solidFill>
                <a:srgbClr val="000000"/>
              </a:solidFill>
              <a:latin typeface="맑은 고딕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9" name="Ink 78"/>
              <p14:cNvContentPartPr/>
              <p14:nvPr/>
            </p14:nvContentPartPr>
            <p14:xfrm>
              <a:off x="1132866" y="2571996"/>
              <a:ext cx="349200" cy="27504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8386" y="2547516"/>
                <a:ext cx="39780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0" name="Ink 79"/>
              <p14:cNvContentPartPr/>
              <p14:nvPr/>
            </p14:nvContentPartPr>
            <p14:xfrm>
              <a:off x="3196386" y="2830116"/>
              <a:ext cx="2522520" cy="13356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171906" y="2805636"/>
                <a:ext cx="257112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1" name="Ink 90"/>
              <p14:cNvContentPartPr/>
              <p14:nvPr/>
            </p14:nvContentPartPr>
            <p14:xfrm>
              <a:off x="91386" y="2343396"/>
              <a:ext cx="591480" cy="5119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6906" y="2318899"/>
                <a:ext cx="640080" cy="560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4" name="Ink 93"/>
              <p14:cNvContentPartPr/>
              <p14:nvPr/>
            </p14:nvContentPartPr>
            <p14:xfrm>
              <a:off x="4153626" y="2817876"/>
              <a:ext cx="2564280" cy="56916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129146" y="2793396"/>
                <a:ext cx="2612880" cy="61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2" name="Ink 121"/>
              <p14:cNvContentPartPr/>
              <p14:nvPr/>
            </p14:nvContentPartPr>
            <p14:xfrm>
              <a:off x="1432386" y="4020276"/>
              <a:ext cx="2148840" cy="5868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407906" y="3995645"/>
                <a:ext cx="2197440" cy="1075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5" name="Ink 124"/>
              <p14:cNvContentPartPr/>
              <p14:nvPr/>
            </p14:nvContentPartPr>
            <p14:xfrm>
              <a:off x="2281626" y="3121356"/>
              <a:ext cx="640440" cy="24084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257146" y="3096876"/>
                <a:ext cx="68904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26" name="Ink 125"/>
              <p14:cNvContentPartPr/>
              <p14:nvPr/>
            </p14:nvContentPartPr>
            <p14:xfrm>
              <a:off x="3887946" y="3198036"/>
              <a:ext cx="153000" cy="16488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863466" y="3173556"/>
                <a:ext cx="201600" cy="2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27" name="Ink 126"/>
              <p14:cNvContentPartPr/>
              <p14:nvPr/>
            </p14:nvContentPartPr>
            <p14:xfrm>
              <a:off x="200466" y="1423236"/>
              <a:ext cx="9696960" cy="5118362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75985" y="1398756"/>
                <a:ext cx="9745562" cy="40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47" name="Ink 146"/>
              <p14:cNvContentPartPr/>
              <p14:nvPr/>
            </p14:nvContentPartPr>
            <p14:xfrm>
              <a:off x="1339866" y="4985796"/>
              <a:ext cx="2039760" cy="752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315386" y="4961316"/>
                <a:ext cx="208836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68" name="Ink 167"/>
              <p14:cNvContentPartPr/>
              <p14:nvPr/>
            </p14:nvContentPartPr>
            <p14:xfrm>
              <a:off x="1452864" y="6007358"/>
              <a:ext cx="1656360" cy="19512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428384" y="5982878"/>
                <a:ext cx="170496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87" name="Ink 186"/>
              <p14:cNvContentPartPr/>
              <p14:nvPr/>
            </p14:nvContentPartPr>
            <p14:xfrm>
              <a:off x="9190704" y="6982238"/>
              <a:ext cx="50040" cy="5004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66584" y="6958118"/>
                <a:ext cx="9864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96" name="Ink 195"/>
              <p14:cNvContentPartPr/>
              <p14:nvPr/>
            </p14:nvContentPartPr>
            <p14:xfrm>
              <a:off x="7895784" y="5820158"/>
              <a:ext cx="241200" cy="26604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871304" y="5795678"/>
                <a:ext cx="289800" cy="31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4805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OfficeLight_16x9</Template>
  <TotalTime>1292</TotalTime>
  <Application>Microsoft Macintosh PowerPoint</Application>
  <PresentationFormat>Widescreen</PresentationFormat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맑은 고딕</vt:lpstr>
      <vt:lpstr>Calibri Light</vt:lpstr>
      <vt:lpstr>Arial</vt:lpstr>
      <vt:lpstr>Calibri</vt:lpstr>
      <vt:lpstr>Office Theme</vt:lpstr>
      <vt:lpstr>Derivative?</vt:lpstr>
      <vt:lpstr>Secant Line?</vt:lpstr>
      <vt:lpstr>Slope!?</vt:lpstr>
      <vt:lpstr>Limit!</vt:lpstr>
      <vt:lpstr>Derivative!</vt:lpstr>
      <vt:lpstr>Examples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Wonseok Jung</dc:creator>
  <cp:lastModifiedBy>Wonseok Jung</cp:lastModifiedBy>
  <cp:revision>38</cp:revision>
  <dcterms:created xsi:type="dcterms:W3CDTF">2017-03-20T09:35:31Z</dcterms:created>
  <dcterms:modified xsi:type="dcterms:W3CDTF">2017-03-21T11:26:18Z</dcterms:modified>
</cp:coreProperties>
</file>

<file path=docProps/thumbnail.jpeg>
</file>